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ink/ink1.xml" ContentType="application/inkml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4" r:id="rId3"/>
    <p:sldId id="294" r:id="rId4"/>
    <p:sldId id="295" r:id="rId5"/>
    <p:sldId id="296" r:id="rId6"/>
    <p:sldId id="298" r:id="rId7"/>
    <p:sldId id="297" r:id="rId8"/>
    <p:sldId id="293" r:id="rId9"/>
    <p:sldId id="299" r:id="rId10"/>
    <p:sldId id="300" r:id="rId11"/>
    <p:sldId id="301" r:id="rId12"/>
    <p:sldId id="302" r:id="rId13"/>
    <p:sldId id="375" r:id="rId14"/>
    <p:sldId id="303" r:id="rId15"/>
    <p:sldId id="304" r:id="rId16"/>
    <p:sldId id="306" r:id="rId17"/>
    <p:sldId id="326" r:id="rId18"/>
    <p:sldId id="307" r:id="rId19"/>
    <p:sldId id="308" r:id="rId20"/>
    <p:sldId id="376" r:id="rId21"/>
    <p:sldId id="309" r:id="rId22"/>
    <p:sldId id="321" r:id="rId23"/>
    <p:sldId id="325" r:id="rId24"/>
    <p:sldId id="316" r:id="rId25"/>
    <p:sldId id="327" r:id="rId26"/>
    <p:sldId id="328" r:id="rId27"/>
    <p:sldId id="317" r:id="rId28"/>
    <p:sldId id="318" r:id="rId29"/>
    <p:sldId id="319" r:id="rId30"/>
    <p:sldId id="329" r:id="rId31"/>
    <p:sldId id="377" r:id="rId32"/>
    <p:sldId id="346" r:id="rId33"/>
    <p:sldId id="310" r:id="rId34"/>
    <p:sldId id="331" r:id="rId35"/>
    <p:sldId id="332" r:id="rId36"/>
    <p:sldId id="333" r:id="rId37"/>
    <p:sldId id="334" r:id="rId38"/>
    <p:sldId id="347" r:id="rId39"/>
    <p:sldId id="382" r:id="rId40"/>
    <p:sldId id="383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8" r:id="rId52"/>
    <p:sldId id="378" r:id="rId53"/>
    <p:sldId id="350" r:id="rId54"/>
    <p:sldId id="351" r:id="rId55"/>
    <p:sldId id="352" r:id="rId56"/>
    <p:sldId id="353" r:id="rId57"/>
    <p:sldId id="354" r:id="rId58"/>
    <p:sldId id="384" r:id="rId59"/>
    <p:sldId id="355" r:id="rId60"/>
    <p:sldId id="362" r:id="rId61"/>
    <p:sldId id="364" r:id="rId62"/>
    <p:sldId id="363" r:id="rId63"/>
    <p:sldId id="365" r:id="rId64"/>
    <p:sldId id="380" r:id="rId65"/>
    <p:sldId id="366" r:id="rId66"/>
    <p:sldId id="367" r:id="rId67"/>
    <p:sldId id="356" r:id="rId68"/>
    <p:sldId id="368" r:id="rId69"/>
    <p:sldId id="357" r:id="rId70"/>
    <p:sldId id="369" r:id="rId71"/>
    <p:sldId id="370" r:id="rId72"/>
    <p:sldId id="371" r:id="rId73"/>
    <p:sldId id="373" r:id="rId74"/>
    <p:sldId id="358" r:id="rId75"/>
    <p:sldId id="359" r:id="rId76"/>
    <p:sldId id="360" r:id="rId77"/>
    <p:sldId id="361" r:id="rId7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34BAA-26C8-41EB-8135-59BE903A09A3}" v="1" dt="2024-11-22T12:06:50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101" d="100"/>
          <a:sy n="101" d="100"/>
        </p:scale>
        <p:origin x="89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uise, L." userId="6fbd4a86-b146-40e0-87f1-6a5331b189e1" providerId="ADAL" clId="{03234BAA-26C8-41EB-8135-59BE903A09A3}"/>
    <pc:docChg chg="custSel delSld modSld">
      <pc:chgData name="Kruise, L." userId="6fbd4a86-b146-40e0-87f1-6a5331b189e1" providerId="ADAL" clId="{03234BAA-26C8-41EB-8135-59BE903A09A3}" dt="2024-11-22T12:06:50.346" v="17"/>
      <pc:docMkLst>
        <pc:docMk/>
      </pc:docMkLst>
      <pc:sldChg chg="modSp mod">
        <pc:chgData name="Kruise, L." userId="6fbd4a86-b146-40e0-87f1-6a5331b189e1" providerId="ADAL" clId="{03234BAA-26C8-41EB-8135-59BE903A09A3}" dt="2024-11-19T08:13:09.766" v="1" actId="20577"/>
        <pc:sldMkLst>
          <pc:docMk/>
          <pc:sldMk cId="1671818287" sldId="301"/>
        </pc:sldMkLst>
        <pc:spChg chg="mod">
          <ac:chgData name="Kruise, L." userId="6fbd4a86-b146-40e0-87f1-6a5331b189e1" providerId="ADAL" clId="{03234BAA-26C8-41EB-8135-59BE903A09A3}" dt="2024-11-19T08:13:09.766" v="1" actId="20577"/>
          <ac:spMkLst>
            <pc:docMk/>
            <pc:sldMk cId="1671818287" sldId="301"/>
            <ac:spMk id="3" creationId="{00000000-0000-0000-0000-000000000000}"/>
          </ac:spMkLst>
        </pc:spChg>
      </pc:sldChg>
      <pc:sldChg chg="modSp mod">
        <pc:chgData name="Kruise, L." userId="6fbd4a86-b146-40e0-87f1-6a5331b189e1" providerId="ADAL" clId="{03234BAA-26C8-41EB-8135-59BE903A09A3}" dt="2024-11-20T14:29:36.718" v="16" actId="20577"/>
        <pc:sldMkLst>
          <pc:docMk/>
          <pc:sldMk cId="4122750277" sldId="309"/>
        </pc:sldMkLst>
        <pc:spChg chg="mod">
          <ac:chgData name="Kruise, L." userId="6fbd4a86-b146-40e0-87f1-6a5331b189e1" providerId="ADAL" clId="{03234BAA-26C8-41EB-8135-59BE903A09A3}" dt="2024-11-20T14:29:36.718" v="16" actId="20577"/>
          <ac:spMkLst>
            <pc:docMk/>
            <pc:sldMk cId="4122750277" sldId="309"/>
            <ac:spMk id="6150" creationId="{00000000-0000-0000-0000-000000000000}"/>
          </ac:spMkLst>
        </pc:spChg>
      </pc:sldChg>
      <pc:sldChg chg="addSp">
        <pc:chgData name="Kruise, L." userId="6fbd4a86-b146-40e0-87f1-6a5331b189e1" providerId="ADAL" clId="{03234BAA-26C8-41EB-8135-59BE903A09A3}" dt="2024-11-22T12:06:50.346" v="17"/>
        <pc:sldMkLst>
          <pc:docMk/>
          <pc:sldMk cId="84086748" sldId="319"/>
        </pc:sldMkLst>
        <pc:inkChg chg="add">
          <ac:chgData name="Kruise, L." userId="6fbd4a86-b146-40e0-87f1-6a5331b189e1" providerId="ADAL" clId="{03234BAA-26C8-41EB-8135-59BE903A09A3}" dt="2024-11-22T12:06:50.346" v="17"/>
          <ac:inkMkLst>
            <pc:docMk/>
            <pc:sldMk cId="84086748" sldId="319"/>
            <ac:inkMk id="2" creationId="{E52990BF-ADED-DAB1-0900-2645D633224C}"/>
          </ac:inkMkLst>
        </pc:inkChg>
      </pc:sldChg>
      <pc:sldChg chg="del">
        <pc:chgData name="Kruise, L." userId="6fbd4a86-b146-40e0-87f1-6a5331b189e1" providerId="ADAL" clId="{03234BAA-26C8-41EB-8135-59BE903A09A3}" dt="2024-11-19T08:09:51.562" v="0" actId="47"/>
        <pc:sldMkLst>
          <pc:docMk/>
          <pc:sldMk cId="2037650956" sldId="381"/>
        </pc:sldMkLst>
      </pc:sldChg>
    </pc:docChg>
  </pc:docChgLst>
  <pc:docChgLst>
    <pc:chgData name="Kruise, L." userId="9c17858f-7709-4685-98a9-1b3dcf42a476" providerId="ADAL" clId="{EF558E3A-14D8-4284-A804-95FBBAB9D30D}"/>
    <pc:docChg chg="custSel addSld modSld">
      <pc:chgData name="Kruise, L." userId="9c17858f-7709-4685-98a9-1b3dcf42a476" providerId="ADAL" clId="{EF558E3A-14D8-4284-A804-95FBBAB9D30D}" dt="2023-11-24T09:46:51.671" v="1073"/>
      <pc:docMkLst>
        <pc:docMk/>
      </pc:docMkLst>
      <pc:sldChg chg="modSp mod">
        <pc:chgData name="Kruise, L." userId="9c17858f-7709-4685-98a9-1b3dcf42a476" providerId="ADAL" clId="{EF558E3A-14D8-4284-A804-95FBBAB9D30D}" dt="2023-11-23T14:49:13.907" v="5" actId="14100"/>
        <pc:sldMkLst>
          <pc:docMk/>
          <pc:sldMk cId="1556443150" sldId="297"/>
        </pc:sldMkLst>
        <pc:spChg chg="mod">
          <ac:chgData name="Kruise, L." userId="9c17858f-7709-4685-98a9-1b3dcf42a476" providerId="ADAL" clId="{EF558E3A-14D8-4284-A804-95FBBAB9D30D}" dt="2023-11-23T14:46:19.605" v="0" actId="6549"/>
          <ac:spMkLst>
            <pc:docMk/>
            <pc:sldMk cId="1556443150" sldId="297"/>
            <ac:spMk id="3" creationId="{00000000-0000-0000-0000-000000000000}"/>
          </ac:spMkLst>
        </pc:spChg>
        <pc:spChg chg="mod">
          <ac:chgData name="Kruise, L." userId="9c17858f-7709-4685-98a9-1b3dcf42a476" providerId="ADAL" clId="{EF558E3A-14D8-4284-A804-95FBBAB9D30D}" dt="2023-11-23T14:49:13.907" v="5" actId="14100"/>
          <ac:spMkLst>
            <pc:docMk/>
            <pc:sldMk cId="1556443150" sldId="297"/>
            <ac:spMk id="15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4:50:17.383" v="12" actId="1076"/>
        <pc:sldMkLst>
          <pc:docMk/>
          <pc:sldMk cId="539203888" sldId="299"/>
        </pc:sldMkLst>
        <pc:spChg chg="mod">
          <ac:chgData name="Kruise, L." userId="9c17858f-7709-4685-98a9-1b3dcf42a476" providerId="ADAL" clId="{EF558E3A-14D8-4284-A804-95FBBAB9D30D}" dt="2023-11-23T14:50:17.383" v="12" actId="1076"/>
          <ac:spMkLst>
            <pc:docMk/>
            <pc:sldMk cId="539203888" sldId="299"/>
            <ac:spMk id="8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4:52:46.255" v="58" actId="20577"/>
        <pc:sldMkLst>
          <pc:docMk/>
          <pc:sldMk cId="2008338794" sldId="300"/>
        </pc:sldMkLst>
        <pc:spChg chg="mod">
          <ac:chgData name="Kruise, L." userId="9c17858f-7709-4685-98a9-1b3dcf42a476" providerId="ADAL" clId="{EF558E3A-14D8-4284-A804-95FBBAB9D30D}" dt="2023-11-23T14:52:34.657" v="53" actId="20577"/>
          <ac:spMkLst>
            <pc:docMk/>
            <pc:sldMk cId="2008338794" sldId="300"/>
            <ac:spMk id="3" creationId="{00000000-0000-0000-0000-000000000000}"/>
          </ac:spMkLst>
        </pc:spChg>
        <pc:spChg chg="mod">
          <ac:chgData name="Kruise, L." userId="9c17858f-7709-4685-98a9-1b3dcf42a476" providerId="ADAL" clId="{EF558E3A-14D8-4284-A804-95FBBAB9D30D}" dt="2023-11-23T14:52:46.255" v="58" actId="20577"/>
          <ac:spMkLst>
            <pc:docMk/>
            <pc:sldMk cId="2008338794" sldId="300"/>
            <ac:spMk id="9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4:54:36.303" v="66" actId="14100"/>
        <pc:sldMkLst>
          <pc:docMk/>
          <pc:sldMk cId="1671818287" sldId="301"/>
        </pc:sldMkLst>
        <pc:spChg chg="mod">
          <ac:chgData name="Kruise, L." userId="9c17858f-7709-4685-98a9-1b3dcf42a476" providerId="ADAL" clId="{EF558E3A-14D8-4284-A804-95FBBAB9D30D}" dt="2023-11-23T14:54:36.303" v="66" actId="14100"/>
          <ac:spMkLst>
            <pc:docMk/>
            <pc:sldMk cId="1671818287" sldId="301"/>
            <ac:spMk id="3" creationId="{00000000-0000-0000-0000-000000000000}"/>
          </ac:spMkLst>
        </pc:spChg>
        <pc:spChg chg="mod">
          <ac:chgData name="Kruise, L." userId="9c17858f-7709-4685-98a9-1b3dcf42a476" providerId="ADAL" clId="{EF558E3A-14D8-4284-A804-95FBBAB9D30D}" dt="2023-11-23T14:53:38.321" v="65" actId="20577"/>
          <ac:spMkLst>
            <pc:docMk/>
            <pc:sldMk cId="1671818287" sldId="301"/>
            <ac:spMk id="8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4:55:35.933" v="75" actId="20577"/>
        <pc:sldMkLst>
          <pc:docMk/>
          <pc:sldMk cId="3701309135" sldId="302"/>
        </pc:sldMkLst>
        <pc:spChg chg="mod">
          <ac:chgData name="Kruise, L." userId="9c17858f-7709-4685-98a9-1b3dcf42a476" providerId="ADAL" clId="{EF558E3A-14D8-4284-A804-95FBBAB9D30D}" dt="2023-11-23T14:55:35.933" v="75" actId="20577"/>
          <ac:spMkLst>
            <pc:docMk/>
            <pc:sldMk cId="3701309135" sldId="302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4:58:38.564" v="103" actId="20577"/>
        <pc:sldMkLst>
          <pc:docMk/>
          <pc:sldMk cId="3629215225" sldId="304"/>
        </pc:sldMkLst>
        <pc:spChg chg="mod">
          <ac:chgData name="Kruise, L." userId="9c17858f-7709-4685-98a9-1b3dcf42a476" providerId="ADAL" clId="{EF558E3A-14D8-4284-A804-95FBBAB9D30D}" dt="2023-11-23T14:58:38.564" v="103" actId="20577"/>
          <ac:spMkLst>
            <pc:docMk/>
            <pc:sldMk cId="3629215225" sldId="304"/>
            <ac:spMk id="3" creationId="{00000000-0000-0000-0000-000000000000}"/>
          </ac:spMkLst>
        </pc:spChg>
      </pc:sldChg>
      <pc:sldChg chg="modSp">
        <pc:chgData name="Kruise, L." userId="9c17858f-7709-4685-98a9-1b3dcf42a476" providerId="ADAL" clId="{EF558E3A-14D8-4284-A804-95FBBAB9D30D}" dt="2023-11-23T15:03:52.727" v="104" actId="14100"/>
        <pc:sldMkLst>
          <pc:docMk/>
          <pc:sldMk cId="4089899306" sldId="307"/>
        </pc:sldMkLst>
        <pc:spChg chg="mod">
          <ac:chgData name="Kruise, L." userId="9c17858f-7709-4685-98a9-1b3dcf42a476" providerId="ADAL" clId="{EF558E3A-14D8-4284-A804-95FBBAB9D30D}" dt="2023-11-23T15:03:52.727" v="104" actId="14100"/>
          <ac:spMkLst>
            <pc:docMk/>
            <pc:sldMk cId="4089899306" sldId="307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04:43.752" v="140" actId="6549"/>
        <pc:sldMkLst>
          <pc:docMk/>
          <pc:sldMk cId="549277823" sldId="308"/>
        </pc:sldMkLst>
        <pc:spChg chg="mod">
          <ac:chgData name="Kruise, L." userId="9c17858f-7709-4685-98a9-1b3dcf42a476" providerId="ADAL" clId="{EF558E3A-14D8-4284-A804-95FBBAB9D30D}" dt="2023-11-23T15:04:43.752" v="140" actId="6549"/>
          <ac:spMkLst>
            <pc:docMk/>
            <pc:sldMk cId="549277823" sldId="308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05:41.506" v="144" actId="14100"/>
        <pc:sldMkLst>
          <pc:docMk/>
          <pc:sldMk cId="4122750277" sldId="309"/>
        </pc:sldMkLst>
        <pc:spChg chg="mod">
          <ac:chgData name="Kruise, L." userId="9c17858f-7709-4685-98a9-1b3dcf42a476" providerId="ADAL" clId="{EF558E3A-14D8-4284-A804-95FBBAB9D30D}" dt="2023-11-23T15:05:25.190" v="143" actId="1035"/>
          <ac:spMkLst>
            <pc:docMk/>
            <pc:sldMk cId="4122750277" sldId="309"/>
            <ac:spMk id="14" creationId="{00000000-0000-0000-0000-000000000000}"/>
          </ac:spMkLst>
        </pc:spChg>
        <pc:spChg chg="mod">
          <ac:chgData name="Kruise, L." userId="9c17858f-7709-4685-98a9-1b3dcf42a476" providerId="ADAL" clId="{EF558E3A-14D8-4284-A804-95FBBAB9D30D}" dt="2023-11-23T15:05:41.506" v="144" actId="14100"/>
          <ac:spMkLst>
            <pc:docMk/>
            <pc:sldMk cId="4122750277" sldId="309"/>
            <ac:spMk id="6146" creationId="{00000000-0000-0000-0000-000000000000}"/>
          </ac:spMkLst>
        </pc:spChg>
      </pc:sldChg>
      <pc:sldChg chg="modAnim">
        <pc:chgData name="Kruise, L." userId="9c17858f-7709-4685-98a9-1b3dcf42a476" providerId="ADAL" clId="{EF558E3A-14D8-4284-A804-95FBBAB9D30D}" dt="2023-11-23T15:18:31.954" v="320"/>
        <pc:sldMkLst>
          <pc:docMk/>
          <pc:sldMk cId="1604722746" sldId="310"/>
        </pc:sldMkLst>
      </pc:sldChg>
      <pc:sldChg chg="modSp mod">
        <pc:chgData name="Kruise, L." userId="9c17858f-7709-4685-98a9-1b3dcf42a476" providerId="ADAL" clId="{EF558E3A-14D8-4284-A804-95FBBAB9D30D}" dt="2023-11-23T15:14:58.518" v="295" actId="20577"/>
        <pc:sldMkLst>
          <pc:docMk/>
          <pc:sldMk cId="293000729" sldId="318"/>
        </pc:sldMkLst>
        <pc:spChg chg="mod">
          <ac:chgData name="Kruise, L." userId="9c17858f-7709-4685-98a9-1b3dcf42a476" providerId="ADAL" clId="{EF558E3A-14D8-4284-A804-95FBBAB9D30D}" dt="2023-11-23T15:13:05.292" v="178" actId="14100"/>
          <ac:spMkLst>
            <pc:docMk/>
            <pc:sldMk cId="293000729" sldId="318"/>
            <ac:spMk id="15362" creationId="{00000000-0000-0000-0000-000000000000}"/>
          </ac:spMkLst>
        </pc:spChg>
        <pc:spChg chg="mod">
          <ac:chgData name="Kruise, L." userId="9c17858f-7709-4685-98a9-1b3dcf42a476" providerId="ADAL" clId="{EF558E3A-14D8-4284-A804-95FBBAB9D30D}" dt="2023-11-23T15:14:58.518" v="295" actId="20577"/>
          <ac:spMkLst>
            <pc:docMk/>
            <pc:sldMk cId="293000729" sldId="318"/>
            <ac:spMk id="15363" creationId="{00000000-0000-0000-0000-000000000000}"/>
          </ac:spMkLst>
        </pc:spChg>
        <pc:picChg chg="mod">
          <ac:chgData name="Kruise, L." userId="9c17858f-7709-4685-98a9-1b3dcf42a476" providerId="ADAL" clId="{EF558E3A-14D8-4284-A804-95FBBAB9D30D}" dt="2023-11-23T15:12:34.635" v="173" actId="1076"/>
          <ac:picMkLst>
            <pc:docMk/>
            <pc:sldMk cId="293000729" sldId="318"/>
            <ac:picMk id="15364" creationId="{00000000-0000-0000-0000-000000000000}"/>
          </ac:picMkLst>
        </pc:picChg>
      </pc:sldChg>
      <pc:sldChg chg="modSp">
        <pc:chgData name="Kruise, L." userId="9c17858f-7709-4685-98a9-1b3dcf42a476" providerId="ADAL" clId="{EF558E3A-14D8-4284-A804-95FBBAB9D30D}" dt="2023-11-23T15:15:31.837" v="296" actId="14100"/>
        <pc:sldMkLst>
          <pc:docMk/>
          <pc:sldMk cId="84086748" sldId="319"/>
        </pc:sldMkLst>
        <pc:spChg chg="mod">
          <ac:chgData name="Kruise, L." userId="9c17858f-7709-4685-98a9-1b3dcf42a476" providerId="ADAL" clId="{EF558E3A-14D8-4284-A804-95FBBAB9D30D}" dt="2023-11-23T15:15:31.837" v="296" actId="14100"/>
          <ac:spMkLst>
            <pc:docMk/>
            <pc:sldMk cId="84086748" sldId="319"/>
            <ac:spMk id="16386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07:48.008" v="154" actId="20577"/>
        <pc:sldMkLst>
          <pc:docMk/>
          <pc:sldMk cId="2857461694" sldId="321"/>
        </pc:sldMkLst>
        <pc:spChg chg="mod">
          <ac:chgData name="Kruise, L." userId="9c17858f-7709-4685-98a9-1b3dcf42a476" providerId="ADAL" clId="{EF558E3A-14D8-4284-A804-95FBBAB9D30D}" dt="2023-11-23T15:07:48.008" v="154" actId="20577"/>
          <ac:spMkLst>
            <pc:docMk/>
            <pc:sldMk cId="2857461694" sldId="321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16:33.503" v="318" actId="20577"/>
        <pc:sldMkLst>
          <pc:docMk/>
          <pc:sldMk cId="1506687981" sldId="329"/>
        </pc:sldMkLst>
        <pc:spChg chg="mod">
          <ac:chgData name="Kruise, L." userId="9c17858f-7709-4685-98a9-1b3dcf42a476" providerId="ADAL" clId="{EF558E3A-14D8-4284-A804-95FBBAB9D30D}" dt="2023-11-23T15:16:33.503" v="318" actId="20577"/>
          <ac:spMkLst>
            <pc:docMk/>
            <pc:sldMk cId="1506687981" sldId="329"/>
            <ac:spMk id="3" creationId="{00000000-0000-0000-0000-000000000000}"/>
          </ac:spMkLst>
        </pc:spChg>
      </pc:sldChg>
      <pc:sldChg chg="modSp">
        <pc:chgData name="Kruise, L." userId="9c17858f-7709-4685-98a9-1b3dcf42a476" providerId="ADAL" clId="{EF558E3A-14D8-4284-A804-95FBBAB9D30D}" dt="2023-11-23T15:22:30.799" v="368" actId="20577"/>
        <pc:sldMkLst>
          <pc:docMk/>
          <pc:sldMk cId="990198387" sldId="333"/>
        </pc:sldMkLst>
        <pc:spChg chg="mod">
          <ac:chgData name="Kruise, L." userId="9c17858f-7709-4685-98a9-1b3dcf42a476" providerId="ADAL" clId="{EF558E3A-14D8-4284-A804-95FBBAB9D30D}" dt="2023-11-23T15:22:30.799" v="368" actId="20577"/>
          <ac:spMkLst>
            <pc:docMk/>
            <pc:sldMk cId="990198387" sldId="333"/>
            <ac:spMk id="3" creationId="{00000000-0000-0000-0000-000000000000}"/>
          </ac:spMkLst>
        </pc:spChg>
      </pc:sldChg>
      <pc:sldChg chg="modSp">
        <pc:chgData name="Kruise, L." userId="9c17858f-7709-4685-98a9-1b3dcf42a476" providerId="ADAL" clId="{EF558E3A-14D8-4284-A804-95FBBAB9D30D}" dt="2023-11-23T15:24:55.681" v="369" actId="20577"/>
        <pc:sldMkLst>
          <pc:docMk/>
          <pc:sldMk cId="3936881706" sldId="336"/>
        </pc:sldMkLst>
        <pc:spChg chg="mod">
          <ac:chgData name="Kruise, L." userId="9c17858f-7709-4685-98a9-1b3dcf42a476" providerId="ADAL" clId="{EF558E3A-14D8-4284-A804-95FBBAB9D30D}" dt="2023-11-23T15:24:55.681" v="369" actId="20577"/>
          <ac:spMkLst>
            <pc:docMk/>
            <pc:sldMk cId="3936881706" sldId="336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27:44.824" v="427" actId="20577"/>
        <pc:sldMkLst>
          <pc:docMk/>
          <pc:sldMk cId="3202392752" sldId="338"/>
        </pc:sldMkLst>
        <pc:spChg chg="mod">
          <ac:chgData name="Kruise, L." userId="9c17858f-7709-4685-98a9-1b3dcf42a476" providerId="ADAL" clId="{EF558E3A-14D8-4284-A804-95FBBAB9D30D}" dt="2023-11-23T15:27:44.824" v="427" actId="20577"/>
          <ac:spMkLst>
            <pc:docMk/>
            <pc:sldMk cId="3202392752" sldId="338"/>
            <ac:spMk id="3" creationId="{00000000-0000-0000-0000-000000000000}"/>
          </ac:spMkLst>
        </pc:spChg>
      </pc:sldChg>
      <pc:sldChg chg="modSp">
        <pc:chgData name="Kruise, L." userId="9c17858f-7709-4685-98a9-1b3dcf42a476" providerId="ADAL" clId="{EF558E3A-14D8-4284-A804-95FBBAB9D30D}" dt="2023-11-23T15:29:12.027" v="459" actId="14100"/>
        <pc:sldMkLst>
          <pc:docMk/>
          <pc:sldMk cId="3784979612" sldId="341"/>
        </pc:sldMkLst>
        <pc:spChg chg="mod">
          <ac:chgData name="Kruise, L." userId="9c17858f-7709-4685-98a9-1b3dcf42a476" providerId="ADAL" clId="{EF558E3A-14D8-4284-A804-95FBBAB9D30D}" dt="2023-11-23T15:29:12.027" v="459" actId="14100"/>
          <ac:spMkLst>
            <pc:docMk/>
            <pc:sldMk cId="3784979612" sldId="341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33:42.526" v="758" actId="20577"/>
        <pc:sldMkLst>
          <pc:docMk/>
          <pc:sldMk cId="1113309382" sldId="348"/>
        </pc:sldMkLst>
        <pc:spChg chg="mod">
          <ac:chgData name="Kruise, L." userId="9c17858f-7709-4685-98a9-1b3dcf42a476" providerId="ADAL" clId="{EF558E3A-14D8-4284-A804-95FBBAB9D30D}" dt="2023-11-23T15:33:42.526" v="758" actId="20577"/>
          <ac:spMkLst>
            <pc:docMk/>
            <pc:sldMk cId="1113309382" sldId="348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34:57.447" v="759" actId="114"/>
        <pc:sldMkLst>
          <pc:docMk/>
          <pc:sldMk cId="2555272432" sldId="351"/>
        </pc:sldMkLst>
        <pc:spChg chg="mod">
          <ac:chgData name="Kruise, L." userId="9c17858f-7709-4685-98a9-1b3dcf42a476" providerId="ADAL" clId="{EF558E3A-14D8-4284-A804-95FBBAB9D30D}" dt="2023-11-23T15:34:57.447" v="759" actId="114"/>
          <ac:spMkLst>
            <pc:docMk/>
            <pc:sldMk cId="2555272432" sldId="351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36:40.047" v="761" actId="114"/>
        <pc:sldMkLst>
          <pc:docMk/>
          <pc:sldMk cId="3962529589" sldId="354"/>
        </pc:sldMkLst>
        <pc:spChg chg="mod">
          <ac:chgData name="Kruise, L." userId="9c17858f-7709-4685-98a9-1b3dcf42a476" providerId="ADAL" clId="{EF558E3A-14D8-4284-A804-95FBBAB9D30D}" dt="2023-11-23T15:36:40.047" v="761" actId="114"/>
          <ac:spMkLst>
            <pc:docMk/>
            <pc:sldMk cId="3962529589" sldId="354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38:48.096" v="863" actId="20577"/>
        <pc:sldMkLst>
          <pc:docMk/>
          <pc:sldMk cId="1104975423" sldId="355"/>
        </pc:sldMkLst>
        <pc:spChg chg="mod">
          <ac:chgData name="Kruise, L." userId="9c17858f-7709-4685-98a9-1b3dcf42a476" providerId="ADAL" clId="{EF558E3A-14D8-4284-A804-95FBBAB9D30D}" dt="2023-11-23T15:38:48.096" v="863" actId="20577"/>
          <ac:spMkLst>
            <pc:docMk/>
            <pc:sldMk cId="1104975423" sldId="355"/>
            <ac:spMk id="2" creationId="{00000000-0000-0000-0000-000000000000}"/>
          </ac:spMkLst>
        </pc:spChg>
        <pc:spChg chg="mod">
          <ac:chgData name="Kruise, L." userId="9c17858f-7709-4685-98a9-1b3dcf42a476" providerId="ADAL" clId="{EF558E3A-14D8-4284-A804-95FBBAB9D30D}" dt="2023-11-23T15:38:30.778" v="853" actId="20577"/>
          <ac:spMkLst>
            <pc:docMk/>
            <pc:sldMk cId="1104975423" sldId="355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57:56.389" v="1072" actId="6549"/>
        <pc:sldMkLst>
          <pc:docMk/>
          <pc:sldMk cId="3019700749" sldId="361"/>
        </pc:sldMkLst>
        <pc:spChg chg="mod">
          <ac:chgData name="Kruise, L." userId="9c17858f-7709-4685-98a9-1b3dcf42a476" providerId="ADAL" clId="{EF558E3A-14D8-4284-A804-95FBBAB9D30D}" dt="2023-11-23T15:57:56.389" v="1072" actId="6549"/>
          <ac:spMkLst>
            <pc:docMk/>
            <pc:sldMk cId="3019700749" sldId="361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38:55.479" v="873" actId="20577"/>
        <pc:sldMkLst>
          <pc:docMk/>
          <pc:sldMk cId="2821814948" sldId="364"/>
        </pc:sldMkLst>
        <pc:spChg chg="mod">
          <ac:chgData name="Kruise, L." userId="9c17858f-7709-4685-98a9-1b3dcf42a476" providerId="ADAL" clId="{EF558E3A-14D8-4284-A804-95FBBAB9D30D}" dt="2023-11-23T15:38:55.479" v="873" actId="20577"/>
          <ac:spMkLst>
            <pc:docMk/>
            <pc:sldMk cId="2821814948" sldId="364"/>
            <ac:spMk id="2" creationId="{00000000-0000-0000-0000-000000000000}"/>
          </ac:spMkLst>
        </pc:spChg>
      </pc:sldChg>
      <pc:sldChg chg="modSp mod">
        <pc:chgData name="Kruise, L." userId="9c17858f-7709-4685-98a9-1b3dcf42a476" providerId="ADAL" clId="{EF558E3A-14D8-4284-A804-95FBBAB9D30D}" dt="2023-11-23T15:40:25.110" v="914" actId="21"/>
        <pc:sldMkLst>
          <pc:docMk/>
          <pc:sldMk cId="2421617715" sldId="365"/>
        </pc:sldMkLst>
        <pc:spChg chg="mod">
          <ac:chgData name="Kruise, L." userId="9c17858f-7709-4685-98a9-1b3dcf42a476" providerId="ADAL" clId="{EF558E3A-14D8-4284-A804-95FBBAB9D30D}" dt="2023-11-23T15:39:22.269" v="883" actId="20577"/>
          <ac:spMkLst>
            <pc:docMk/>
            <pc:sldMk cId="2421617715" sldId="365"/>
            <ac:spMk id="2" creationId="{00000000-0000-0000-0000-000000000000}"/>
          </ac:spMkLst>
        </pc:spChg>
        <pc:spChg chg="mod">
          <ac:chgData name="Kruise, L." userId="9c17858f-7709-4685-98a9-1b3dcf42a476" providerId="ADAL" clId="{EF558E3A-14D8-4284-A804-95FBBAB9D30D}" dt="2023-11-23T15:40:25.110" v="914" actId="21"/>
          <ac:spMkLst>
            <pc:docMk/>
            <pc:sldMk cId="2421617715" sldId="365"/>
            <ac:spMk id="3" creationId="{00000000-0000-0000-0000-000000000000}"/>
          </ac:spMkLst>
        </pc:spChg>
      </pc:sldChg>
      <pc:sldChg chg="modSp new mod">
        <pc:chgData name="Kruise, L." userId="9c17858f-7709-4685-98a9-1b3dcf42a476" providerId="ADAL" clId="{EF558E3A-14D8-4284-A804-95FBBAB9D30D}" dt="2023-11-23T15:33:20.887" v="730" actId="20577"/>
        <pc:sldMkLst>
          <pc:docMk/>
          <pc:sldMk cId="681764605" sldId="379"/>
        </pc:sldMkLst>
        <pc:spChg chg="mod">
          <ac:chgData name="Kruise, L." userId="9c17858f-7709-4685-98a9-1b3dcf42a476" providerId="ADAL" clId="{EF558E3A-14D8-4284-A804-95FBBAB9D30D}" dt="2023-11-23T15:30:41.237" v="470" actId="20577"/>
          <ac:spMkLst>
            <pc:docMk/>
            <pc:sldMk cId="681764605" sldId="379"/>
            <ac:spMk id="2" creationId="{5B8ABFB3-79D5-C8A9-8A1C-A5492DB18290}"/>
          </ac:spMkLst>
        </pc:spChg>
        <pc:spChg chg="mod">
          <ac:chgData name="Kruise, L." userId="9c17858f-7709-4685-98a9-1b3dcf42a476" providerId="ADAL" clId="{EF558E3A-14D8-4284-A804-95FBBAB9D30D}" dt="2023-11-23T15:33:20.887" v="730" actId="20577"/>
          <ac:spMkLst>
            <pc:docMk/>
            <pc:sldMk cId="681764605" sldId="379"/>
            <ac:spMk id="3" creationId="{826FDC27-F295-9578-0E13-9CF6A90EA007}"/>
          </ac:spMkLst>
        </pc:spChg>
      </pc:sldChg>
      <pc:sldChg chg="addSp modSp new mod modAnim">
        <pc:chgData name="Kruise, L." userId="9c17858f-7709-4685-98a9-1b3dcf42a476" providerId="ADAL" clId="{EF558E3A-14D8-4284-A804-95FBBAB9D30D}" dt="2023-11-23T15:47:59.280" v="1071" actId="1037"/>
        <pc:sldMkLst>
          <pc:docMk/>
          <pc:sldMk cId="751421437" sldId="380"/>
        </pc:sldMkLst>
        <pc:spChg chg="mod">
          <ac:chgData name="Kruise, L." userId="9c17858f-7709-4685-98a9-1b3dcf42a476" providerId="ADAL" clId="{EF558E3A-14D8-4284-A804-95FBBAB9D30D}" dt="2023-11-23T15:40:18.076" v="913" actId="20577"/>
          <ac:spMkLst>
            <pc:docMk/>
            <pc:sldMk cId="751421437" sldId="380"/>
            <ac:spMk id="2" creationId="{784ADA2A-7C99-03BD-6109-A5373C550112}"/>
          </ac:spMkLst>
        </pc:spChg>
        <pc:spChg chg="mod">
          <ac:chgData name="Kruise, L." userId="9c17858f-7709-4685-98a9-1b3dcf42a476" providerId="ADAL" clId="{EF558E3A-14D8-4284-A804-95FBBAB9D30D}" dt="2023-11-23T15:43:25.633" v="1011" actId="20577"/>
          <ac:spMkLst>
            <pc:docMk/>
            <pc:sldMk cId="751421437" sldId="380"/>
            <ac:spMk id="3" creationId="{DB03B95B-9A44-E152-43AE-302F54373A20}"/>
          </ac:spMkLst>
        </pc:spChg>
        <pc:spChg chg="add mod">
          <ac:chgData name="Kruise, L." userId="9c17858f-7709-4685-98a9-1b3dcf42a476" providerId="ADAL" clId="{EF558E3A-14D8-4284-A804-95FBBAB9D30D}" dt="2023-11-23T15:47:52.738" v="1070" actId="1038"/>
          <ac:spMkLst>
            <pc:docMk/>
            <pc:sldMk cId="751421437" sldId="380"/>
            <ac:spMk id="4" creationId="{2C792FDE-2932-434D-6426-D4771B0FB56D}"/>
          </ac:spMkLst>
        </pc:spChg>
        <pc:spChg chg="add mod">
          <ac:chgData name="Kruise, L." userId="9c17858f-7709-4685-98a9-1b3dcf42a476" providerId="ADAL" clId="{EF558E3A-14D8-4284-A804-95FBBAB9D30D}" dt="2023-11-23T15:47:59.280" v="1071" actId="1037"/>
          <ac:spMkLst>
            <pc:docMk/>
            <pc:sldMk cId="751421437" sldId="380"/>
            <ac:spMk id="5" creationId="{45D586CD-F91D-7F2A-0991-95FB8906B021}"/>
          </ac:spMkLst>
        </pc:spChg>
        <pc:spChg chg="add mod">
          <ac:chgData name="Kruise, L." userId="9c17858f-7709-4685-98a9-1b3dcf42a476" providerId="ADAL" clId="{EF558E3A-14D8-4284-A804-95FBBAB9D30D}" dt="2023-11-23T15:45:52.642" v="1031" actId="1076"/>
          <ac:spMkLst>
            <pc:docMk/>
            <pc:sldMk cId="751421437" sldId="380"/>
            <ac:spMk id="8" creationId="{2CB94303-719A-955D-9381-983E2D56D99A}"/>
          </ac:spMkLst>
        </pc:spChg>
        <pc:spChg chg="add mod">
          <ac:chgData name="Kruise, L." userId="9c17858f-7709-4685-98a9-1b3dcf42a476" providerId="ADAL" clId="{EF558E3A-14D8-4284-A804-95FBBAB9D30D}" dt="2023-11-23T15:46:57.803" v="1060" actId="1038"/>
          <ac:spMkLst>
            <pc:docMk/>
            <pc:sldMk cId="751421437" sldId="380"/>
            <ac:spMk id="11" creationId="{1F79B645-B144-AEDB-EB4F-B795DE20A6FF}"/>
          </ac:spMkLst>
        </pc:spChg>
        <pc:cxnChg chg="add mod">
          <ac:chgData name="Kruise, L." userId="9c17858f-7709-4685-98a9-1b3dcf42a476" providerId="ADAL" clId="{EF558E3A-14D8-4284-A804-95FBBAB9D30D}" dt="2023-11-23T15:45:32.634" v="1020" actId="1582"/>
          <ac:cxnSpMkLst>
            <pc:docMk/>
            <pc:sldMk cId="751421437" sldId="380"/>
            <ac:cxnSpMk id="7" creationId="{F66A7973-DE67-2F54-072A-4F4129F37C18}"/>
          </ac:cxnSpMkLst>
        </pc:cxnChg>
        <pc:cxnChg chg="add mod">
          <ac:chgData name="Kruise, L." userId="9c17858f-7709-4685-98a9-1b3dcf42a476" providerId="ADAL" clId="{EF558E3A-14D8-4284-A804-95FBBAB9D30D}" dt="2023-11-23T15:46:25.961" v="1043" actId="1582"/>
          <ac:cxnSpMkLst>
            <pc:docMk/>
            <pc:sldMk cId="751421437" sldId="380"/>
            <ac:cxnSpMk id="10" creationId="{BE3F76BE-C2CD-C507-F45B-B1408057C4C0}"/>
          </ac:cxnSpMkLst>
        </pc:cxnChg>
      </pc:sldChg>
      <pc:sldChg chg="add">
        <pc:chgData name="Kruise, L." userId="9c17858f-7709-4685-98a9-1b3dcf42a476" providerId="ADAL" clId="{EF558E3A-14D8-4284-A804-95FBBAB9D30D}" dt="2023-11-24T09:46:51.671" v="1073"/>
        <pc:sldMkLst>
          <pc:docMk/>
          <pc:sldMk cId="2037650956" sldId="381"/>
        </pc:sldMkLst>
      </pc:sldChg>
    </pc:docChg>
  </pc:docChgLst>
  <pc:docChgLst>
    <pc:chgData name="Kruise, L." userId="9c17858f-7709-4685-98a9-1b3dcf42a476" providerId="ADAL" clId="{E8FE1FB9-C689-40D7-A196-9861D33E1870}"/>
    <pc:docChg chg="modSld">
      <pc:chgData name="Kruise, L." userId="9c17858f-7709-4685-98a9-1b3dcf42a476" providerId="ADAL" clId="{E8FE1FB9-C689-40D7-A196-9861D33E1870}" dt="2022-11-20T15:51:22.357" v="9" actId="20577"/>
      <pc:docMkLst>
        <pc:docMk/>
      </pc:docMkLst>
      <pc:sldChg chg="modSp">
        <pc:chgData name="Kruise, L." userId="9c17858f-7709-4685-98a9-1b3dcf42a476" providerId="ADAL" clId="{E8FE1FB9-C689-40D7-A196-9861D33E1870}" dt="2022-11-20T15:51:22.357" v="9" actId="20577"/>
        <pc:sldMkLst>
          <pc:docMk/>
          <pc:sldMk cId="2269249777" sldId="331"/>
        </pc:sldMkLst>
        <pc:spChg chg="mod">
          <ac:chgData name="Kruise, L." userId="9c17858f-7709-4685-98a9-1b3dcf42a476" providerId="ADAL" clId="{E8FE1FB9-C689-40D7-A196-9861D33E1870}" dt="2022-11-20T15:51:22.357" v="9" actId="20577"/>
          <ac:spMkLst>
            <pc:docMk/>
            <pc:sldMk cId="2269249777" sldId="331"/>
            <ac:spMk id="3" creationId="{00000000-0000-0000-0000-000000000000}"/>
          </ac:spMkLst>
        </pc:spChg>
      </pc:sldChg>
    </pc:docChg>
  </pc:docChgLst>
  <pc:docChgLst>
    <pc:chgData name="Kruise, L." userId="9c17858f-7709-4685-98a9-1b3dcf42a476" providerId="ADAL" clId="{87AE12F7-0C30-429F-A452-3830F638D9BD}"/>
    <pc:docChg chg="custSel addSld delSld modSld">
      <pc:chgData name="Kruise, L." userId="9c17858f-7709-4685-98a9-1b3dcf42a476" providerId="ADAL" clId="{87AE12F7-0C30-429F-A452-3830F638D9BD}" dt="2023-12-21T09:50:05.987" v="658" actId="20577"/>
      <pc:docMkLst>
        <pc:docMk/>
      </pc:docMkLst>
      <pc:sldChg chg="modSp mod">
        <pc:chgData name="Kruise, L." userId="9c17858f-7709-4685-98a9-1b3dcf42a476" providerId="ADAL" clId="{87AE12F7-0C30-429F-A452-3830F638D9BD}" dt="2023-11-28T13:53:38.490" v="5" actId="6549"/>
        <pc:sldMkLst>
          <pc:docMk/>
          <pc:sldMk cId="3701309135" sldId="302"/>
        </pc:sldMkLst>
        <pc:spChg chg="mod">
          <ac:chgData name="Kruise, L." userId="9c17858f-7709-4685-98a9-1b3dcf42a476" providerId="ADAL" clId="{87AE12F7-0C30-429F-A452-3830F638D9BD}" dt="2023-11-28T13:53:38.490" v="5" actId="6549"/>
          <ac:spMkLst>
            <pc:docMk/>
            <pc:sldMk cId="3701309135" sldId="302"/>
            <ac:spMk id="3" creationId="{00000000-0000-0000-0000-000000000000}"/>
          </ac:spMkLst>
        </pc:spChg>
      </pc:sldChg>
      <pc:sldChg chg="modSp mod">
        <pc:chgData name="Kruise, L." userId="9c17858f-7709-4685-98a9-1b3dcf42a476" providerId="ADAL" clId="{87AE12F7-0C30-429F-A452-3830F638D9BD}" dt="2023-12-14T09:27:56.178" v="401" actId="20577"/>
        <pc:sldMkLst>
          <pc:docMk/>
          <pc:sldMk cId="3202392752" sldId="338"/>
        </pc:sldMkLst>
        <pc:spChg chg="mod">
          <ac:chgData name="Kruise, L." userId="9c17858f-7709-4685-98a9-1b3dcf42a476" providerId="ADAL" clId="{87AE12F7-0C30-429F-A452-3830F638D9BD}" dt="2023-12-14T09:27:56.178" v="401" actId="20577"/>
          <ac:spMkLst>
            <pc:docMk/>
            <pc:sldMk cId="3202392752" sldId="338"/>
            <ac:spMk id="3" creationId="{00000000-0000-0000-0000-000000000000}"/>
          </ac:spMkLst>
        </pc:spChg>
      </pc:sldChg>
      <pc:sldChg chg="modSp">
        <pc:chgData name="Kruise, L." userId="9c17858f-7709-4685-98a9-1b3dcf42a476" providerId="ADAL" clId="{87AE12F7-0C30-429F-A452-3830F638D9BD}" dt="2023-12-14T09:28:52.099" v="402" actId="15"/>
        <pc:sldMkLst>
          <pc:docMk/>
          <pc:sldMk cId="3784979612" sldId="341"/>
        </pc:sldMkLst>
        <pc:spChg chg="mod">
          <ac:chgData name="Kruise, L." userId="9c17858f-7709-4685-98a9-1b3dcf42a476" providerId="ADAL" clId="{87AE12F7-0C30-429F-A452-3830F638D9BD}" dt="2023-12-14T09:28:52.099" v="402" actId="15"/>
          <ac:spMkLst>
            <pc:docMk/>
            <pc:sldMk cId="3784979612" sldId="341"/>
            <ac:spMk id="3" creationId="{00000000-0000-0000-0000-000000000000}"/>
          </ac:spMkLst>
        </pc:spChg>
      </pc:sldChg>
      <pc:sldChg chg="del">
        <pc:chgData name="Kruise, L." userId="9c17858f-7709-4685-98a9-1b3dcf42a476" providerId="ADAL" clId="{87AE12F7-0C30-429F-A452-3830F638D9BD}" dt="2023-12-14T09:30:39.215" v="403" actId="47"/>
        <pc:sldMkLst>
          <pc:docMk/>
          <pc:sldMk cId="681764605" sldId="379"/>
        </pc:sldMkLst>
      </pc:sldChg>
      <pc:sldChg chg="modSp new mod">
        <pc:chgData name="Kruise, L." userId="9c17858f-7709-4685-98a9-1b3dcf42a476" providerId="ADAL" clId="{87AE12F7-0C30-429F-A452-3830F638D9BD}" dt="2023-12-19T12:11:48.552" v="472" actId="20577"/>
        <pc:sldMkLst>
          <pc:docMk/>
          <pc:sldMk cId="1684143177" sldId="382"/>
        </pc:sldMkLst>
        <pc:spChg chg="mod">
          <ac:chgData name="Kruise, L." userId="9c17858f-7709-4685-98a9-1b3dcf42a476" providerId="ADAL" clId="{87AE12F7-0C30-429F-A452-3830F638D9BD}" dt="2023-12-19T12:10:22.925" v="411" actId="20577"/>
          <ac:spMkLst>
            <pc:docMk/>
            <pc:sldMk cId="1684143177" sldId="382"/>
            <ac:spMk id="2" creationId="{DC377140-E5B4-532D-D2F8-CD1EC9115E62}"/>
          </ac:spMkLst>
        </pc:spChg>
        <pc:spChg chg="mod">
          <ac:chgData name="Kruise, L." userId="9c17858f-7709-4685-98a9-1b3dcf42a476" providerId="ADAL" clId="{87AE12F7-0C30-429F-A452-3830F638D9BD}" dt="2023-12-19T12:11:48.552" v="472" actId="20577"/>
          <ac:spMkLst>
            <pc:docMk/>
            <pc:sldMk cId="1684143177" sldId="382"/>
            <ac:spMk id="3" creationId="{9FB3E332-E586-A01A-165D-3D0BB918CDA2}"/>
          </ac:spMkLst>
        </pc:spChg>
      </pc:sldChg>
      <pc:sldChg chg="modSp new mod modAnim">
        <pc:chgData name="Kruise, L." userId="9c17858f-7709-4685-98a9-1b3dcf42a476" providerId="ADAL" clId="{87AE12F7-0C30-429F-A452-3830F638D9BD}" dt="2023-12-14T09:26:06.050" v="400"/>
        <pc:sldMkLst>
          <pc:docMk/>
          <pc:sldMk cId="80033202" sldId="383"/>
        </pc:sldMkLst>
        <pc:spChg chg="mod">
          <ac:chgData name="Kruise, L." userId="9c17858f-7709-4685-98a9-1b3dcf42a476" providerId="ADAL" clId="{87AE12F7-0C30-429F-A452-3830F638D9BD}" dt="2023-12-14T09:20:16.355" v="253" actId="14100"/>
          <ac:spMkLst>
            <pc:docMk/>
            <pc:sldMk cId="80033202" sldId="383"/>
            <ac:spMk id="2" creationId="{4475CB00-D048-876B-3271-07A1711D1E9A}"/>
          </ac:spMkLst>
        </pc:spChg>
        <pc:spChg chg="mod">
          <ac:chgData name="Kruise, L." userId="9c17858f-7709-4685-98a9-1b3dcf42a476" providerId="ADAL" clId="{87AE12F7-0C30-429F-A452-3830F638D9BD}" dt="2023-12-14T09:24:20.906" v="397" actId="20577"/>
          <ac:spMkLst>
            <pc:docMk/>
            <pc:sldMk cId="80033202" sldId="383"/>
            <ac:spMk id="3" creationId="{419C4ED2-467C-D211-49E1-F8A49D6A22F7}"/>
          </ac:spMkLst>
        </pc:spChg>
      </pc:sldChg>
      <pc:sldChg chg="modSp new mod">
        <pc:chgData name="Kruise, L." userId="9c17858f-7709-4685-98a9-1b3dcf42a476" providerId="ADAL" clId="{87AE12F7-0C30-429F-A452-3830F638D9BD}" dt="2023-12-21T09:50:05.987" v="658" actId="20577"/>
        <pc:sldMkLst>
          <pc:docMk/>
          <pc:sldMk cId="2455643040" sldId="384"/>
        </pc:sldMkLst>
        <pc:spChg chg="mod">
          <ac:chgData name="Kruise, L." userId="9c17858f-7709-4685-98a9-1b3dcf42a476" providerId="ADAL" clId="{87AE12F7-0C30-429F-A452-3830F638D9BD}" dt="2023-12-21T09:17:07.427" v="523" actId="20577"/>
          <ac:spMkLst>
            <pc:docMk/>
            <pc:sldMk cId="2455643040" sldId="384"/>
            <ac:spMk id="2" creationId="{C09811EF-AC06-3880-A849-E391E347E8C1}"/>
          </ac:spMkLst>
        </pc:spChg>
        <pc:spChg chg="mod">
          <ac:chgData name="Kruise, L." userId="9c17858f-7709-4685-98a9-1b3dcf42a476" providerId="ADAL" clId="{87AE12F7-0C30-429F-A452-3830F638D9BD}" dt="2023-12-21T09:50:05.987" v="658" actId="20577"/>
          <ac:spMkLst>
            <pc:docMk/>
            <pc:sldMk cId="2455643040" sldId="384"/>
            <ac:spMk id="3" creationId="{73C5A731-D64A-C10A-1630-2BECA4CDD29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Blad1!$A$1:$A$8</c:f>
              <c:numCache>
                <c:formatCode>General</c:formatCode>
                <c:ptCount val="8"/>
                <c:pt idx="0">
                  <c:v>0</c:v>
                </c:pt>
                <c:pt idx="1">
                  <c:v>1.25</c:v>
                </c:pt>
                <c:pt idx="2">
                  <c:v>1.25</c:v>
                </c:pt>
                <c:pt idx="3">
                  <c:v>2.5</c:v>
                </c:pt>
                <c:pt idx="4">
                  <c:v>2.5</c:v>
                </c:pt>
                <c:pt idx="5">
                  <c:v>3.75</c:v>
                </c:pt>
                <c:pt idx="6">
                  <c:v>3.75</c:v>
                </c:pt>
                <c:pt idx="7">
                  <c:v>5</c:v>
                </c:pt>
              </c:numCache>
            </c:numRef>
          </c:xVal>
          <c:yVal>
            <c:numRef>
              <c:f>Blad1!$B$1:$B$8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13-409D-BA20-12337692A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9319744"/>
        <c:axId val="869007680"/>
      </c:scatterChart>
      <c:valAx>
        <c:axId val="869319744"/>
        <c:scaling>
          <c:orientation val="minMax"/>
          <c:max val="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ingang (V)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69007680"/>
        <c:crosses val="autoZero"/>
        <c:crossBetween val="midCat"/>
      </c:valAx>
      <c:valAx>
        <c:axId val="869007680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/>
                  <a:t>inter-</a:t>
                </a:r>
              </a:p>
              <a:p>
                <a:pPr>
                  <a:defRPr sz="1200"/>
                </a:pPr>
                <a:r>
                  <a:rPr lang="en-US" sz="1200" dirty="0" err="1"/>
                  <a:t>val</a:t>
                </a:r>
                <a:endParaRPr lang="en-US" sz="1200" dirty="0"/>
              </a:p>
              <a:p>
                <a:pPr>
                  <a:defRPr sz="1200"/>
                </a:pPr>
                <a:endParaRPr lang="en-US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69319744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936.20001" units="1/cm"/>
          <inkml:channelProperty channel="Y" name="resolution" value="1638.34998" units="1/cm"/>
          <inkml:channelProperty channel="T" name="resolution" value="1" units="1/dev"/>
        </inkml:channelProperties>
      </inkml:inkSource>
      <inkml:timestamp xml:id="ts0" timeString="2024-11-22T12:02:21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18265 3686 0,'0'0'0,"0"0"0,0 0 0,64 10 15,-13-9-15,12 0 16,11-1-16,9-2 15,7-1-15,3-2 16,10 3-16,8-3 16,1 3-16,-2-1 15,3 3-15,-6 1 16,-8 1-16,-7 1 16,-9-1-16,-10 2 15,-9 2-15,-13-2 16,-9-2-16,-5-1 15,-5-1-15,-7-1 16,-5-2 0,-4-5-16,-1-2 0,-3-3 15,-8-5-15,2-3 16,-1-6-16,-1-8 16,-3-5-16,0-7 15,-3-7-15,-1-9 16,5-6-16,-1-6 15,-7-5-15,3-4 16,3-2-16,-7 0 16,-2-2-16,1 5 15,-2 6-15,-4 6 16,0 6-16,4 11 16,0 9-1,0 5-15,1 8 0,-2 11 16,8 3-16,2 17 31,0 0-31,1-1 0,-1 1 16,1 0-16,4-6 15,8 5-15,-1 2 16,5 2-16,1 1 16,10 2-16,1-2 15,5 2-15,6-5 16,5 2-16,8-4 15,6-1-15,-2-2 16,6-3-16,3-3 16,-1 0-16,1-1 15,-2-1-15,-7 0 16,-5 1-16,1 3 16,-10 0-16,-9 4 15,-3-2-15,-6 3 16,-3 2-16,-20 2 15,11 3-15,-3 3 16,-1 1-16,-4 6 16,2 5-16,-4 6 15,-1 7-15,-2 7 16,-1 10-16,-4 7 16,-2 7-16,1 7 15,3 8-15,-4 7 16,-2 5-16,7 5 15,-3 2 1,0 3-16,-3-1 0,-2-2 16,4-8-16,6-5 15,4-12-15,7-11 16,1-11 0,-1-7-16,3-13 15,0-9-15,-3-9 16,-10-11-16,12 3 15,-2-6-15,-3-2 16,0-2-16,0 1 16,-1-2-16,-1 2 15,3 1-15,3 4 16,4-3-16,11 1 16,1 0-16,6 1 15,8 0-15,4-1 16,7 0-16,9-3 15,0 2-15,12-1 16,4 0-16,6 1 16,3 1-16,5 3 15,0 2 1,9 1-16,-3 0 0,3 1 16,3 2-16,-2-1 15,0 0-15,-5 3 16,0-1-16,-4 0 15,-7 2-15,-6 1 16,-1-3-16,-6 0 16,-1-5-16,-4 1 15,-5-2 1,-6-2-16,-2-2 0,-5-2 16,-1-4-16,-8 0 15,-4-3-15,-2-2 16,-1-3-16,-2-5 15,-3-3-15,1-8 16,-2-7-16,3-3 16,-3-5-1,-4-7-15,-6-2 16,-3-4-16,-3-5 16,-8-3-16,-3-3 15,-3-2-15,1-3 16,0 1-16,1-2 15,0 4-15,-8 2 16,1 4 0,-1 4-16,-1 6 0,0 6 15,6 4-15,-8 8 16,8 5-16,-7 7 16,2 5-16,7 3 15,1 4-15,-2 3 16,0 4-16,3 7 15,4-4-15,-4 5 16,13-1-16,3 2 16,7 1-16,3 4 15,13 0-15,2 0 16,4 2-16,8 1 16,0-1-16,9 1 15,5-3-15,0 0 16,3-3-16,-2-1 15,3-4-15,-8-2 16,-4 0 0,-2-3-1,-6 1-15,-6-1 16,-5 1-16,-7 2 16,-5 3-16,-3 2 15,-6 6-15,-3 2 16,-7 8-16,1 4 15,-5 7-15,3 6 16,-5 8-16,-2 7 16,-2 9-16,-1 10 15,-1 10-15,-2 6 16,2 7 0,-1 7-16,1 4 0,-3 0 15,1 0 1,5-3-16,0-6 0,5-8 15,8-8 1,-6-11-16,0-12 16,2-8-16,-3-8 15,-1-11-15,-1-6 16,-2-5-16,-2-15 16,0 0-16,0 2 15,0-1-15,0-1 16,0 1-16,9 3 15,5-1-15,5-3 16,3 2-16,18 0 16,2-1-16,12 3 15,3 0-15,4 0 16,6 3-16,5-1 16,9 0-16,6 2 15,4-1-15,4 2 16,2 1-16,7-2 15,1 0-15,0 1 16,-2 0-16,-1 0 16,-7 1-16,-2-2 15,-3 1-15,-6-3 16,-4-1-16,-9-1 16,-6 0-16,-7-1 15,-8 1-15,-2-4 16,-5 0-1,-8-2-15,-6 2 16,-2-1-16,-7 0 16,-1 0-16,-18 1 15,0 0-15,0 0 16,0 0-16,0-1 16,-1 1-16,0 0 15,1-1-15,0 1 16,0 0-16,-1 0 15,1 0-15,0 0 16,0 0-16,2 0 16,-2 0-16,0 0 15,0 0-15,0 0 16,0 0-16,-1 0 16,1 0-16,11 0 15,1-8-15,-5-2 16,0-8-16,-2-2 15,-2-6-15,5-3 16,-4-8-16,3-3 16,-2-8-16,4-6 15,-7-2-15,-3-5 16,0-3-16,1-5 16,-4-3-16,-1-2 15,-4-1-15,2-1 16,-9 4-1,5-2-15,-3 3 16,-3 3-16,5 2 16,1 4-16,0 4 15,-2 6-15,5 5 16,-6 5-16,1 4 16,-3 5-16,6 8 15,5 0-15,2 4 16,3 2-16,0 3 15,4 1-15,-2 5 16,1 2-16,6-1 16,4 3-16,4 3 15,1 1-15,-1 4 16,15 0-16,4 4 16,4-1-16,1 4 15,11-3-15,7-3 16,2 2-16,4 2 15,8-1-15,4 0 16,4 0-16,7-2 16,2 2-16,4-1 15,2 2-15,9-3 16,1 0-16,4 3 16,2-2-1,-2 3-15,7-3 0,1 0 16,0 2-1,1-3-15,1 1 16,-5 4-16,4-3 16,-1 2-16,1-2 15,-3 0-15,-1-1 16,1 0-16,-2-1 16,-2 0-16,1-3 15,-4 1-15,-5 0 16,-4 2-16,-2-2 15,-6 2-15,-3 1 16,-3-1-16,-4-1 16,-1 1-16,-2-2 15,-6 1-15,-6-1 16,-1 2-16,-7-4 16,-6 0-16,-3-2 15,-11 4-15,-2-2 16,-5-3-16,-7 6 15,-4-3-15,-2-2 16,-5 1-16,-2 1 16,-3 3-16,-10-3 15,0 0-15,0 0 16,0 0 0,0 0-16,10 7 15,-2-4-15,1 7 16,-3 6-16,-1 6 15,2 4-15,-3 10 16,5 3-16,-3 8 16,-1 6-16,-2 11 15,-1 6-15,-3 11 16,-1 4-16,-3 4 16,1 5-16,-2 6 15,-1-1-15,3 1 16,0-5-16,1-8 15,3-11-15,-1 2 16,0-10-16,-1-3 16,0-4-16,-1-7 15,1-6-15,2-4 16,2-9-16,2-8 16,5-6-16,3-4 15,7-8-15,3-6 16,9-10-16,2-2 15,7-2-15,3 1 16,4 0-16,8-2 16,6 2-1,4 4-15,4 1 16,5 5-16,2 5 16,5 2-16,1 2 15,-1 7-15,4-3 16,-3 3-16,-1-2 15,0 3-15,-3-3 16,0-1-16,-20-2 16,-18 1-16,-15-7 15,-7 2-15,-16-7 16,-1 0-16,0 0 16,-1 0-16,0 0 15,0 0-15,0 0 16,0 0-16,0 0 15,0 0-15,0 0 16,0 0-16,0 0 16,0 0-16,0 0 15,10-5-15,-3-5 16</inkml:trace>
  <inkml:trace contextRef="#ctx0" brushRef="#br0" timeOffset="5609.57">20408 2733 0,'0'0'0,"0"0"15,1 31-15,3 6 0,1 16 16,-3 11-16,-4 12 16,7 3-1,-7-1-15</inkml:trace>
  <inkml:trace contextRef="#ctx0" brushRef="#br0" timeOffset="6365.75">23898 2622 0,'0'0'0,"-6"-32"0,-4 11 0,9-3 0,9 1 16,8 2-16,6 4 15,9 4-15,10 6 16,-1 7-16,-10 7 16,-5 4-16,-19 12 15,-8 4-15,-12 7 16,-13 7-16,-1 3 16,2 4-16,11-1 15,7-1-15,14-1 16,11-4-1,11-3-15,17-9 16,14-6-16,20-8 16,4-7-16,7-8 15,2-11-15</inkml:trace>
  <inkml:trace contextRef="#ctx0" brushRef="#br0" timeOffset="7303.76">27635 2688 0,'0'0'0,"0"0"0,-57-33 16,29 18-16,2 1 15,9 3-15,7 2 16,9 1-16,17-1 16,13 2-16,11 3 15,7 2-15,4 6 16,-4 4-16,-8 7 15,-9 0-15,-7 0 16,-11 7-16,-12 3 16,-10 6-16,-10 4 15,-4 0-15,-5 3 16,5-3-16,6 1 16,8-3-16,18-3 15,11-3 1,11-4-1,13-3-15,3-4 0,-1-2 0,-1 0 16,-11 1-16,-8-1 16,-13 1-16,-9 3 15,-15-1-15,-16 3 16,-14 1-16,-18-1 16,-4-5-1,-3-11-15,9-13 16</inkml:trace>
  <inkml:trace contextRef="#ctx0" brushRef="#br0" timeOffset="113054.86">31179 9322 0,'0'0'0,"0"0"0,-12-20 15,5 11-15,-4 5 16,-4 8-16,-5 8 16,-7 11-1,-4 5-15,-9 8 16,-5 8-16,-5 6 15,-8 6-15,-6 2 16,-8 6-16,-5 7 0,-5 5 16,-7 3-1,-2-3-15,-5 6 16,2-3-16,1 2 16,3-4-16,2 2 15,7-4-15,6-7 16,10-7-16</inkml:trace>
  <inkml:trace contextRef="#ctx0" brushRef="#br0" timeOffset="114055.71">27717 11961 0,'0'0'0,"0"0"0,-37-2 0,19-4 16,1-3-16,0 4 15,2-3-15,3-5 16,4-2-16,2 0 15,8-2-15,7-1 16,7 3-16,5 1 16,7 0-16,3 4 15,2 8-15,-4 8 16,0 3-16,-5 7 16,-7 11-16,-12 8 15,-7 7-15,-12 4 16,-2 3-16,-6 2 15,-1-2-15,6-4 16,1-2-16,9-8 16,8-8-16,8-4 15,13-1028-15,13 2028 16,11-1027-16,6 0 16,6-3-16,2-3 15,0-6-15,-60 16 16</inkml:trace>
  <inkml:trace contextRef="#ctx0" brushRef="#br0" timeOffset="114322.35">28586 11805 0,'0'0'0,"0"0"0,0 0 0,-3 63 0,2-10 16,2 8-16,2 7 16,-1 7-1,0-2-15,2-2 0,-1-11 16,2-9-16,-2-16 16,0-15-16,4-14 15,-7-6 1</inkml:trace>
  <inkml:trace contextRef="#ctx0" brushRef="#br0" timeOffset="114494.24">28421 12025 0,'0'0'0,"0"0"16,65-17-16,-8 8 0,7 1 15,6 6 1,-1 7-16,1-2 16,0 8-16,-5 4 15,-7-3-15,-58-12 0</inkml:trace>
  <inkml:trace contextRef="#ctx0" brushRef="#br0" timeOffset="115666.17">27632 11879 0,'0'0'0,"0"0"0,0 0 16,0 0-16,-28-23 0,22 13 16,-4 4-16,5-4 15,0 2-15,0-5 16,6-1-1,3-1-15,5-5 16,7-7-16,9 1 16,6-3-16,3 0 15,8 6-15,-4 4 16,4 5-16,3 6 16,-5 7-16,-3 7 15,-4 9-15,-5 8 16,-8 10-16,-10 9 15,-8 7-15,-8 8 16,-13 2-16,-5 3 16,-7 0-16,-6-2 15,-2-4-15,-3-6 16,-3-10-16,1-2 16,2-11-16,4-8 15,3-9-15,3-7 16,6-9-16,5-3 15,6-6-15,6-4 16,8 0-16,6 0 16,7 4-16,8 2 15,5 5 1,6 1-16,6 2 16,3 6-16,5 4 15,3 1-15,6 2 16,-2 4-16,5 3 15,-3 3-15,-1-1 16,2-1-16,-5 1 16,-3-1-16,-4-5 15,-2 2-15,-4-1 16,-3-6-16,-3-5 16,-2-1-16,-2-7 15,-27 7-15</inkml:trace>
  <inkml:trace contextRef="#ctx0" brushRef="#br0" timeOffset="116119.2">29687 11573 0,'0'0'0,"0"0"0,0 0 0,0 0 16,0 0-16,0 0 15,0 0-15,0 0 16,3 28-16,-3-2 16,-3 12-16,-1 2 15,0 8-15,-1 6 16,2 2-16,4 2 16,5 0-16,7-5 15,6-6-15,8-7 16,5-8-16,5-11 15,5-3-15,5-12 16,2-9-16,4-15 16,-1-14-16,-4-12 15</inkml:trace>
  <inkml:trace contextRef="#ctx0" brushRef="#br0" timeOffset="116385.6">30299 11727 0,'0'0'0,"0"0"0,-21 57 0,14-11 16,-3 10-16,0 13 16,1 11-16,3 2 15,-4 6-15,4 4 16,-1 1-16,4 1 15,1-4-15,3-9 16,2-8-16,4-8 16,2-12-16,4-16 15,2-14-15,0-22 16</inkml:trace>
  <inkml:trace contextRef="#ctx0" brushRef="#br0" timeOffset="117479.4">29769 7174 0,'0'0'0,"0"0"0,-10-41 0,8 11 16,3-1-16,1-3 15,1-5-15,2-3 16,-2-1-16,0-7 16,1-1-16,0-7 15,-2 3-15,-2-1 16,2-8-16,-4 5 16,-3-2-16,-2 1 15,2-5-15,-2 2 16,3-1-16,2 2 15,2-2-15,1 5 16,1 0-16,4 1 16,1 5-16,-3 3 15,1 7 1,-2 2-16,-2 9 16,-2 3-16,-3 7 15,-2 3-15,-3 6 16,2 0-16,0 5 15,6 7-15,-10-2 16,-2 5-16,12-10 16,1 8-16</inkml:trace>
  <inkml:trace contextRef="#ctx0" brushRef="#br0" timeOffset="118166.91">29657 4528 0,'0'0'0,"0"0"0,0 0 0,0 0 0,0 0 16,0 0-1,3 35-15,-3-5 16,-2 10-16,-2 1 16,1 2-16,2 2 15,-1 3-15,4-2 16,3-2-16,5-3 16,0-3-16,2-12 15,0-10-15</inkml:trace>
  <inkml:trace contextRef="#ctx0" brushRef="#br0" timeOffset="118901.26">30898 6983 0,'0'0'0,"0"0"0,0 0 0,0 0 0,0 0 15,0 0-15,-8-15 16,0-8-16,5-7 15,2-6-15,1 0 16,0-6-16,3-8 16,2-4-1,-1-5-15,-1-3 0,0-4 16,1-5-16,-2 0 16,3-4-16,-3 0 15,1-1 1,1 2-16,-1-4 15,0 0-15,-1-1 16,-1 3-16,-2 3 16,-3 8-16,-5 4 15,-2 12-15,-1 1 16,1 3-16,-2 3 16,6-4-16</inkml:trace>
  <inkml:trace contextRef="#ctx0" brushRef="#br0" timeOffset="119229.39">30882 4376 0,'0'0'0,"0"0"0,0 0 0,0 0 16,9 46-16,-7-1 15,-1 10-15,-3 7 16,-8 12-16,4-3 15,-5 0-15,7-6 16,3-7-16,3-16 16,-2-42-16</inkml:trace>
  <inkml:trace contextRef="#ctx0" brushRef="#br0" timeOffset="119948.1">28901 7027 0,'0'0'0,"0"0"0,0 0 0,0 0 16,0 0-16,-27-26 15,14 9-15,5-13 16,1-7-16,5-7 0,0-9 15,2-6 1,0-5-16,0-9 16,2-8-16,-2-3 15,1-3-15,-2 2 16,0-1-16,1 1 16,-1 4-16,-4 5 15,-1 6-15,2 2 16,-1-2-16,-2 5 15,7 65-15</inkml:trace>
  <inkml:trace contextRef="#ctx0" brushRef="#br0" timeOffset="120385.66">28541 4634 0,'0'0'0,"0"0"0,-31 29 0,14-6 15,4 11-15,7 8 0,8 6 16,3 1-1,5 0-15,6-8 16,4-9-16,2-8 16,8-12-16,4-12 15,2-8-15,2-10 16,0-6-16,0-5 16,-4-6-16,-5-2 15,-7 1-15,-9-2 16,-9-3-16,-8 3 15,-11 2-15,-12 3 16,-10 9-16,-11 10 16,-3 11-16,2 13 15,9 4-15,13 0 16,9-4-16</inkml:trace>
  <inkml:trace contextRef="#ctx0" brushRef="#br0" timeOffset="121073.16">31869 7048 0,'0'0'0,"0"0"0,0 0 0,0 0 0,-2-46 15,4 12-15,3-8 16,-1-10-16,-3-2 15,1-2-15,-1-3 16,-1-2-16,1-6 16,3-4-16,1-5 15,-1 1-15,2-1 16,-3-2-16,-2 3 16,-2 3-16,-4 7 15,0-3-15,-1 6 16,-4 1-16,-1-2 15,11 63-15</inkml:trace>
  <inkml:trace contextRef="#ctx0" brushRef="#br0" timeOffset="121557.9">31775 4469 0,'0'0'0,"-25"36"0,25-36 0,-22 31 0,5 13 16,1 9-16,5 3 16,9-3-16,6-12 15,9-3-15,9-3 16,8-11-16,6-8 16,5-9-16,4-5 15,2-13-15,1-3 16,-3-4-16,1-6 15,-6-6-15,-5-4 16,-6-4-16,-7-5 16,-8-8-16,-14-1 15,-16-1-15,-15 5 16,-16 13-16,-15 13 16,-13 16-16,-12 17 15,87-11-15</inkml:trace>
  <inkml:trace contextRef="#ctx0" brushRef="#br0" timeOffset="145067.44">25607 14016 0,'0'0'0,"-25"-23"16,0 9-16,0-2 0,-7 4 15,-6 11-15,-6 11 16,-2 11-16,-1 18 15,4 13-15,5 21 16,12 9-16,17 0 16,20-10-16,14-9 15,8-11 1,6-14-16,0-7 0,5-16 16,-1-18-1,4-24-15,-2-15 0,-4-11 16,-6-5-1,-8-4-15,-8 4 16,-5 10-16,-4 11 16,-4 13-16,-3 10 15,6 18-15,-2 12 16,5 14-16,9 18 16,12 8-16,6 13 15,9 4-15,1 2 16,-5-2-16,-6-1 15,-15 3-15,-11-1 16,-11-8-16,-8-14 16,-13-6-16,-15-3 15,-14 0-15,-18 4 16,-4-9-16,0-11 16,6-14-16,10-15 15,10-8-15,16-21 16,29 31-16,0 0 15</inkml:trace>
  <inkml:trace contextRef="#ctx0" brushRef="#br0" timeOffset="145286.24">26589 14543 0,'0'0'0,"34"5"16,6 2-16,15 1 16,9-4-16,4 6 15,0-2-15,-3-3 16,-2-5-16,-9 0 16,-7-9-16,-3-6 15,-44 15-15</inkml:trace>
  <inkml:trace contextRef="#ctx0" brushRef="#br0" timeOffset="145458.12">26721 14221 0,'0'0'0,"0"0"0,0 0 0,78-24 16,-9 14-16,11 4 15,9 4 1,0 7-16,-89-5 0</inkml:trace>
  <inkml:trace contextRef="#ctx0" brushRef="#br0" timeOffset="145958.03">27962 14110 0,'0'0'0,"0"0"0,0 0 0,-43 20 16,18 11-16,4 8 15,5 8-15,4 10 16,10 3-16,10-3 16,12-8-16,8-10 15,9-8-15,9-14 16,0-8-16,6-10 15,-3-12-15,-2-6 16,-8-7-16,-12-5 16,-6-14-16,-14-5 15,-15-3-15,-14 3 16,-6 3-16,-7 5 16,-1-1-16,5 1 15,7-2-15,11-6 16,19-6-1,15-3-15,18 3 0,14 3 16,6 10-16,2 15 16,-4 14-1,-8 16-15,-8 15 16,-14 16-16,-12 18 16,-3 9-16,-9 9 15,-1 8-15,0-1 16,6 0-16,8-11 15,9-19-15,8-17 16</inkml:trace>
  <inkml:trace contextRef="#ctx0" brushRef="#br0" timeOffset="146161.26">29345 13902 0,'0'0'0,"0"0"0,0 0 0,-5 55 16,5 3-16,2 18 16,2 15-16,3 7 15,2 2-15,4-10 16,-1-19-16,-2-17 16,-1-19-16,-4-22 15,-4-21-15</inkml:trace>
  <inkml:trace contextRef="#ctx0" brushRef="#br0" timeOffset="146364.34">29040 14239 0,'0'0'0,"0"0"0,0 0 0,0 0 0,93-21 16,-19 18-16,9 5 15,11 4-15,2 12 16,0 1-16,3 6 16,-10 0-16,-6-9 15</inkml:trace>
  <inkml:trace contextRef="#ctx0" brushRef="#br0" timeOffset="146583.16">30663 13781 0,'0'0'0,"0"0"0,0 0 0,4 99 0,0-1 15,-1 28 1,-6 24-16,2 11 15,2-4-15,4-4 16,0-11-16,-5-142 0</inkml:trace>
  <inkml:trace contextRef="#ctx0" brushRef="#br0" timeOffset="179292.59">27541 7136 0,'0'0'0,"0"0"0,0 0 0,0 0 15,0 0-15,0 0 16,0 0-16,0 0 16,0 0-16,0 0 15,0 0-15,-20 32 16,9-20-16,-3-3 16,14-9-16</inkml:trace>
  <inkml:trace contextRef="#ctx0" brushRef="#br0" timeOffset="179589.46">26222 7227 0,'0'0'0,"0"0"0,0 0 0,-31-44 0,13 26 16,-2 6-16,5 10 15,6 7-15,5 15 16,4 4-16,0-8 15,0-16-15</inkml:trace>
  <inkml:trace contextRef="#ctx0" brushRef="#br0" timeOffset="179808.19">25199 7096 0,'0'0'0,"0"0"0,0 0 0,0 0 0,0 0 16,0 0-16,-60-6 16,34 18-16,7 4 15,-3-3 1,22-13-16</inkml:trace>
  <inkml:trace contextRef="#ctx0" brushRef="#br0" timeOffset="180042.56">24040 7047 0,'0'0'0,"0"0"0,0 0 0,0 0 0,0 0 16,0 0-16,-40-24 16,42 18-16,-2 6 15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6427-D7E3-48FC-BA78-66D9DC1CB0FB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F6A4-12A2-48CA-B3F6-F27AF0099F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00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66EC-3A32-4029-B084-A5A9EE65DEC7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E972-ADE3-45BB-B8FB-CDE71926B3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59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968CD-5C47-41BC-833D-C16638D46401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10D28-E8C9-4ECF-B2BD-86A70ACFD2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7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B313-28BF-4CE9-B873-638E3F1BB50E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0310-1272-4CCA-A0D4-CD816B1B62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84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6793-1770-4587-BF2D-C99CF948ACD7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5773-98AA-4353-9F4D-AAFD693379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32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5C97-31AE-4495-9568-F2AA1D88D4C2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02F4-003E-44E5-B4C4-5F5472F2A5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9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A39C-C1F9-4905-BCD3-DA2C7AC98E79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278E-1864-45C3-9FDD-81A3029C93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59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1E5C-A545-4600-B482-3A230270DD4E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1235-FC30-4736-B1D1-9EC5ECC254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08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3A204-0262-4739-88B8-E519FE830B72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84FB-6A24-45D7-A9B2-0BDAE4B547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92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0A19-8A3B-43EF-BB3D-C0BDE6E9E321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C34D-1532-43C8-8CF2-B602B86E6F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8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9286-AB03-4DBF-9ACA-39F5E094C623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F5BC-BCAA-42F8-ABFC-6B9D0D9E4C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81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F3CBD-A39F-459B-9076-F8AEDDA28661}" type="datetimeFigureOut">
              <a:rPr lang="nl-NL"/>
              <a:pPr>
                <a:defRPr/>
              </a:pPr>
              <a:t>22-11-2024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44C184-825F-4F90-B657-29B0A4BADF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8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9" r:id="rId9"/>
    <p:sldLayoutId id="2147483835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Technische Automatisering </a:t>
            </a:r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057400" y="3860801"/>
            <a:ext cx="7854950" cy="1120775"/>
          </a:xfrm>
        </p:spPr>
        <p:txBody>
          <a:bodyPr/>
          <a:lstStyle/>
          <a:p>
            <a:pPr marR="0" algn="l" eaLnBrk="1" hangingPunct="1"/>
            <a:r>
              <a:rPr lang="nl-NL" dirty="0"/>
              <a:t>Havo 5: module 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Stuursysteem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5"/>
            <a:ext cx="10972800" cy="1907846"/>
          </a:xfrm>
        </p:spPr>
        <p:txBody>
          <a:bodyPr/>
          <a:lstStyle/>
          <a:p>
            <a:r>
              <a:rPr lang="nl-NL" dirty="0"/>
              <a:t>Voorbeeld:</a:t>
            </a:r>
          </a:p>
          <a:p>
            <a:pPr lvl="1"/>
            <a:r>
              <a:rPr lang="nl-NL" dirty="0"/>
              <a:t>automatische garagedeur</a:t>
            </a:r>
          </a:p>
          <a:p>
            <a:pPr lvl="1"/>
            <a:r>
              <a:rPr lang="nl-NL" dirty="0"/>
              <a:t>lamp</a:t>
            </a:r>
          </a:p>
          <a:p>
            <a:pPr lvl="1"/>
            <a:r>
              <a:rPr lang="nl-NL" dirty="0"/>
              <a:t>automatische lamp achter het huis</a:t>
            </a:r>
          </a:p>
          <a:p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2215951" y="459533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799856" y="4581128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7536160" y="4581128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>
            <a:stCxn id="5" idx="3"/>
            <a:endCxn id="5" idx="3"/>
          </p:cNvCxnSpPr>
          <p:nvPr/>
        </p:nvCxnSpPr>
        <p:spPr>
          <a:xfrm>
            <a:off x="4016151" y="50273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487489" y="5707724"/>
            <a:ext cx="2816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waarnemen: sensor(en)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943872" y="576461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“computer”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643719" y="57600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uitvoer: actuator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928373" y="4777358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invoer</a:t>
            </a:r>
          </a:p>
        </p:txBody>
      </p:sp>
      <p:sp>
        <p:nvSpPr>
          <p:cNvPr id="13" name="Rechthoek 12"/>
          <p:cNvSpPr/>
          <p:nvPr/>
        </p:nvSpPr>
        <p:spPr>
          <a:xfrm>
            <a:off x="7212578" y="4777357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uitvoer</a:t>
            </a:r>
          </a:p>
        </p:txBody>
      </p:sp>
      <p:sp>
        <p:nvSpPr>
          <p:cNvPr id="14" name="Rechthoek 13"/>
          <p:cNvSpPr/>
          <p:nvPr/>
        </p:nvSpPr>
        <p:spPr>
          <a:xfrm>
            <a:off x="4548282" y="4777359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verwerken</a:t>
            </a:r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1401482" y="5025656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6" idx="3"/>
            <a:endCxn id="7" idx="1"/>
          </p:cNvCxnSpPr>
          <p:nvPr/>
        </p:nvCxnSpPr>
        <p:spPr>
          <a:xfrm>
            <a:off x="6600056" y="501317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4016152" y="5016528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V="1">
            <a:off x="9321870" y="5011103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arTeck_Sectionaltor_GSW_40_mit_Antrieb_24_73fee6afaf.jpg (900×45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15" y="1115824"/>
            <a:ext cx="2844081" cy="14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.s-bol.com/imgbase0/imagebase3/large/FC/0/1/4/1/9200000045761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93" y="1746947"/>
            <a:ext cx="2103462" cy="21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3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Regelsysteem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5"/>
            <a:ext cx="10972800" cy="1946399"/>
          </a:xfrm>
        </p:spPr>
        <p:txBody>
          <a:bodyPr/>
          <a:lstStyle/>
          <a:p>
            <a:r>
              <a:rPr lang="nl-NL" dirty="0"/>
              <a:t>Kenmerkend: terugkoppeling</a:t>
            </a:r>
          </a:p>
          <a:p>
            <a:pPr lvl="1"/>
            <a:r>
              <a:rPr lang="nl-NL" dirty="0"/>
              <a:t>de uitvoer van de </a:t>
            </a:r>
            <a:r>
              <a:rPr lang="nl-NL"/>
              <a:t>actuator beïnvloedt </a:t>
            </a:r>
            <a:r>
              <a:rPr lang="nl-NL" dirty="0"/>
              <a:t>de invoer</a:t>
            </a:r>
          </a:p>
          <a:p>
            <a:pPr lvl="1"/>
            <a:r>
              <a:rPr lang="nl-NL" dirty="0"/>
              <a:t>b.v. thermostaat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2251501" y="4171619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835406" y="4157417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7571710" y="4157417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>
            <a:stCxn id="4" idx="3"/>
            <a:endCxn id="4" idx="3"/>
          </p:cNvCxnSpPr>
          <p:nvPr/>
        </p:nvCxnSpPr>
        <p:spPr>
          <a:xfrm>
            <a:off x="4051701" y="46036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1954633" y="5284013"/>
            <a:ext cx="262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waarnemen: sensor(en)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979422" y="53409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“computer”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679269" y="53363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uitvoer: actuator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963923" y="4353647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invoer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248128" y="4353646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uitvoer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583832" y="4353648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verwerken</a:t>
            </a:r>
          </a:p>
        </p:txBody>
      </p:sp>
      <p:cxnSp>
        <p:nvCxnSpPr>
          <p:cNvPr id="14" name="Rechte verbindingslijn met pijl 13"/>
          <p:cNvCxnSpPr/>
          <p:nvPr/>
        </p:nvCxnSpPr>
        <p:spPr>
          <a:xfrm flipV="1">
            <a:off x="1437032" y="4601945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5" idx="3"/>
            <a:endCxn id="6" idx="1"/>
          </p:cNvCxnSpPr>
          <p:nvPr/>
        </p:nvCxnSpPr>
        <p:spPr>
          <a:xfrm>
            <a:off x="6635606" y="4589465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4051702" y="4592817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9357420" y="4587392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9623485" y="4600854"/>
            <a:ext cx="0" cy="1200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1595046" y="5813601"/>
            <a:ext cx="8028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V="1">
            <a:off x="1595046" y="4612795"/>
            <a:ext cx="0" cy="1200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www.warmteservice.nl/medias/product_images_zoom/1_M_Honeywell_37052856new_jpg_zoom.jpg?context=bWFzdGVyfHByb2R1Y3RfaW1hZ2VzX3pvb218MzE2Nzd8aW1hZ2UvanBlZ3xpbWFnZXMvem9vbS9oZTMvaGUyLzg4NjExNTI0NDQ0NDYuanBnfGZiMWZjYmQ5YjVjN2JlMTFhNGRhNGQ2N2Q0NjNmYTg2ZDkxNTExN2Q3YWJkOTY0NjFhNDc1ZTg1NTc1NWQ1YWY">
            <a:extLst>
              <a:ext uri="{FF2B5EF4-FFF2-40B4-BE49-F238E27FC236}">
                <a16:creationId xmlns:a16="http://schemas.microsoft.com/office/drawing/2014/main" id="{CA6FFF48-5E67-42A8-BD31-1C43FB8E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921071"/>
            <a:ext cx="2168405" cy="21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1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Learnbeat</a:t>
            </a:r>
            <a:endParaRPr lang="nl-NL" dirty="0"/>
          </a:p>
          <a:p>
            <a:r>
              <a:rPr lang="nl-NL" dirty="0"/>
              <a:t>Maken opdrachten 4, 6, 8, 9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130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TA.2 Sensoren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de functie en de eigenschappen van een sensor omschrijven</a:t>
            </a:r>
          </a:p>
          <a:p>
            <a:pPr lvl="1"/>
            <a:r>
              <a:rPr lang="nl-NL" dirty="0"/>
              <a:t>het bereik en de gevoeligheid van een sensor bepalen aan de hand van een ijkkromme</a:t>
            </a:r>
          </a:p>
        </p:txBody>
      </p:sp>
    </p:spTree>
    <p:extLst>
      <p:ext uri="{BB962C8B-B14F-4D97-AF65-F5344CB8AC3E}">
        <p14:creationId xmlns:p14="http://schemas.microsoft.com/office/powerpoint/2010/main" val="148547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Sensoren</a:t>
            </a:r>
          </a:p>
        </p:txBody>
      </p:sp>
      <p:pic>
        <p:nvPicPr>
          <p:cNvPr id="1026" name="Picture 2" descr="NXT-Ultrasonic-Sensor.png (633×480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5" y="3356992"/>
            <a:ext cx="2109282" cy="159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564x/1d/b8/8c/1db88c84bda5d571e9bd51ed13d7e7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1124744"/>
            <a:ext cx="2022952" cy="17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tentiometerP.png (1000×56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76" y="1066125"/>
            <a:ext cx="2772073" cy="15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raspberrypi.org/learning/physical-computing-with-python/images/ld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95" y="3279356"/>
            <a:ext cx="3636169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hansenwebsites.nl/Nieuwsbrieven%20LCVM/nieuwsbrief27_bestanden/l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708920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u-varna.bg/EN/NewsImages/noemvri-2013/glukozni_senzori/IMG_0137%20svetoven%20den%20za%20borba%20s%20diabet.jpg?RenditionID=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39617" y="3573016"/>
            <a:ext cx="3284598" cy="218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9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IJkgrafiek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622304" cy="4389437"/>
          </a:xfrm>
        </p:spPr>
        <p:txBody>
          <a:bodyPr/>
          <a:lstStyle/>
          <a:p>
            <a:r>
              <a:rPr lang="nl-NL" dirty="0"/>
              <a:t>horizontaal de te meten grootheid (temperatuur, afstand, snelheid, ….)</a:t>
            </a:r>
          </a:p>
          <a:p>
            <a:endParaRPr lang="nl-NL" dirty="0"/>
          </a:p>
          <a:p>
            <a:r>
              <a:rPr lang="nl-NL" dirty="0"/>
              <a:t>verticaal spanning (meestal tussen 0 en 5 V)</a:t>
            </a:r>
          </a:p>
        </p:txBody>
      </p:sp>
      <p:pic>
        <p:nvPicPr>
          <p:cNvPr id="1026" name="Picture 2" descr="Afbeeldingsresultaat voor ijkgraf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964892"/>
            <a:ext cx="5006580" cy="388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1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Gevoeligheid en bereik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986338" cy="4389437"/>
          </a:xfrm>
        </p:spPr>
        <p:txBody>
          <a:bodyPr/>
          <a:lstStyle/>
          <a:p>
            <a:pPr eaLnBrk="1" hangingPunct="1"/>
            <a:r>
              <a:rPr lang="nl-NL" dirty="0"/>
              <a:t>Bereik: gebied waar de sensor eenduidige informatie geeft. Hier van 2 – 10 m/s</a:t>
            </a:r>
          </a:p>
          <a:p>
            <a:pPr eaLnBrk="1" hangingPunct="1"/>
            <a:r>
              <a:rPr lang="nl-NL" dirty="0"/>
              <a:t>Gevoeligheid: richtingscoëfficiënt van de ijk-grafiek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/>
              <a:t> </a:t>
            </a:r>
          </a:p>
        </p:txBody>
      </p:sp>
      <p:pic>
        <p:nvPicPr>
          <p:cNvPr id="9220" name="Tijdelijke aanduiding voor inhoud 4" descr="gevoelighei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333105"/>
            <a:ext cx="4551677" cy="35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219584"/>
              </p:ext>
            </p:extLst>
          </p:nvPr>
        </p:nvGraphicFramePr>
        <p:xfrm>
          <a:off x="1127448" y="4797152"/>
          <a:ext cx="21669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ergelijking" r:id="rId3" imgW="977900" imgH="419100" progId="Equation.3">
                  <p:embed/>
                </p:oleObj>
              </mc:Choice>
              <mc:Fallback>
                <p:oleObj name="Vergelijking" r:id="rId3" imgW="977900" imgH="419100" progId="Equation.3">
                  <p:embed/>
                  <p:pic>
                    <p:nvPicPr>
                      <p:cNvPr id="92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4797152"/>
                        <a:ext cx="2166937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73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Kiezen van sensor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847850"/>
            <a:ext cx="7286600" cy="4389437"/>
          </a:xfrm>
        </p:spPr>
        <p:txBody>
          <a:bodyPr/>
          <a:lstStyle/>
          <a:p>
            <a:r>
              <a:rPr lang="nl-NL" dirty="0"/>
              <a:t>Bereik moet goed zijn, maar liefst zo klein mogelijk:</a:t>
            </a:r>
          </a:p>
          <a:p>
            <a:pPr lvl="1"/>
            <a:r>
              <a:rPr lang="nl-NL" dirty="0"/>
              <a:t>buitentemperatuur -30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r>
              <a:rPr lang="nl-NL" dirty="0"/>
              <a:t> – +50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endParaRPr lang="nl-NL" dirty="0"/>
          </a:p>
          <a:p>
            <a:pPr lvl="1"/>
            <a:r>
              <a:rPr lang="nl-NL" dirty="0"/>
              <a:t>koortsthermometer 36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r>
              <a:rPr lang="nl-NL" dirty="0"/>
              <a:t> – 42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endParaRPr lang="nl-NL" dirty="0"/>
          </a:p>
          <a:p>
            <a:pPr lvl="1"/>
            <a:r>
              <a:rPr lang="nl-NL" dirty="0"/>
              <a:t>oventhermometer 0 – 300 </a:t>
            </a:r>
            <a:r>
              <a:rPr lang="nl-NL" baseline="30000" dirty="0" err="1"/>
              <a:t>o</a:t>
            </a:r>
            <a:r>
              <a:rPr lang="nl-NL" dirty="0" err="1"/>
              <a:t>C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Kies vervolgens de sensor met de grootste gevoeligheid, want daarmee kun je in principe het nauwkeurigst meten</a:t>
            </a:r>
          </a:p>
        </p:txBody>
      </p:sp>
      <p:pic>
        <p:nvPicPr>
          <p:cNvPr id="5122" name="Picture 2" descr="https://www.intratuin.nl/media/catalog/product/8/7/8712448299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821736"/>
            <a:ext cx="1368152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koortsthermome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6" b="39504"/>
          <a:stretch/>
        </p:blipFill>
        <p:spPr bwMode="auto">
          <a:xfrm rot="10800000">
            <a:off x="7032102" y="3068958"/>
            <a:ext cx="3993803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100.twenga.com/huishoudelijk/oventhermometer/patisse-oventhermometer-tp_97521375275566030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4331038"/>
            <a:ext cx="1445090" cy="17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1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Nauwkeurigheid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256584" cy="4389437"/>
          </a:xfrm>
        </p:spPr>
        <p:txBody>
          <a:bodyPr/>
          <a:lstStyle/>
          <a:p>
            <a:r>
              <a:rPr lang="nl-NL" dirty="0"/>
              <a:t>Verschil tussen </a:t>
            </a:r>
            <a:r>
              <a:rPr lang="nl-NL" i="1" dirty="0"/>
              <a:t>echte</a:t>
            </a:r>
            <a:r>
              <a:rPr lang="nl-NL" dirty="0"/>
              <a:t> waarde en de </a:t>
            </a:r>
            <a:r>
              <a:rPr lang="nl-NL" i="1" dirty="0"/>
              <a:t>gemeten</a:t>
            </a:r>
            <a:r>
              <a:rPr lang="nl-NL" dirty="0"/>
              <a:t> waarde</a:t>
            </a:r>
          </a:p>
          <a:p>
            <a:r>
              <a:rPr lang="nl-NL" dirty="0"/>
              <a:t>Wordt door de fabrikant opgegeven</a:t>
            </a:r>
          </a:p>
          <a:p>
            <a:r>
              <a:rPr lang="nl-NL" dirty="0"/>
              <a:t>Een aantal keren met verschillende meters hetzelfde meten geeft ook een goede indruk van de nauwkeurigheid</a:t>
            </a:r>
          </a:p>
        </p:txBody>
      </p:sp>
      <p:pic>
        <p:nvPicPr>
          <p:cNvPr id="3074" name="Picture 2" descr="http://carwirefire.com/images/digital%20multimeter/digital-multim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84784"/>
            <a:ext cx="3528392" cy="43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9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Learnbeat + opdrachten 11, 12, 14</a:t>
            </a:r>
          </a:p>
        </p:txBody>
      </p:sp>
    </p:spTree>
    <p:extLst>
      <p:ext uri="{BB962C8B-B14F-4D97-AF65-F5344CB8AC3E}">
        <p14:creationId xmlns:p14="http://schemas.microsoft.com/office/powerpoint/2010/main" val="54927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6A5F5-3D75-409A-94F0-DC8B8498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TA.</a:t>
            </a:r>
            <a:r>
              <a:rPr lang="nl-NL"/>
              <a:t>1 Automatische </a:t>
            </a:r>
            <a:r>
              <a:rPr lang="nl-NL" dirty="0"/>
              <a:t>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6C38C-C98B-4B51-8060-2CFD58541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uitleggen wat een automatisch systeem is</a:t>
            </a:r>
          </a:p>
          <a:p>
            <a:pPr lvl="1"/>
            <a:r>
              <a:rPr lang="nl-NL" dirty="0"/>
              <a:t>uitleggen of een systeem een meet-, stuur- of regelsysteem is</a:t>
            </a:r>
          </a:p>
          <a:p>
            <a:pPr lvl="1"/>
            <a:r>
              <a:rPr lang="nl-NL" dirty="0"/>
              <a:t>beschrijven wat de functie is van een invoerblok, verwerkingsblok en uitvoerblok</a:t>
            </a:r>
          </a:p>
          <a:p>
            <a:pPr lvl="1"/>
            <a:r>
              <a:rPr lang="nl-NL" dirty="0"/>
              <a:t>het blokschema van een automatisch systeem opstellen</a:t>
            </a:r>
          </a:p>
        </p:txBody>
      </p:sp>
    </p:spTree>
    <p:extLst>
      <p:ext uri="{BB962C8B-B14F-4D97-AF65-F5344CB8AC3E}">
        <p14:creationId xmlns:p14="http://schemas.microsoft.com/office/powerpoint/2010/main" val="1831163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TA.3 Verwerking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de functie van een comparator, </a:t>
            </a:r>
            <a:r>
              <a:rPr lang="nl-NL" dirty="0" err="1"/>
              <a:t>invertor</a:t>
            </a:r>
            <a:r>
              <a:rPr lang="nl-NL" dirty="0"/>
              <a:t>, led, drukknop, </a:t>
            </a:r>
            <a:r>
              <a:rPr lang="nl-NL" dirty="0" err="1"/>
              <a:t>geheugencel</a:t>
            </a:r>
            <a:r>
              <a:rPr lang="nl-NL" dirty="0"/>
              <a:t>, </a:t>
            </a:r>
            <a:r>
              <a:rPr lang="nl-NL" dirty="0" err="1"/>
              <a:t>pulsgenerator</a:t>
            </a:r>
            <a:r>
              <a:rPr lang="nl-NL" dirty="0"/>
              <a:t> en teller omschrijven</a:t>
            </a:r>
          </a:p>
          <a:p>
            <a:pPr lvl="1"/>
            <a:r>
              <a:rPr lang="nl-NL" dirty="0"/>
              <a:t>de functie van logische poorten omschrijven</a:t>
            </a:r>
          </a:p>
          <a:p>
            <a:pPr lvl="1"/>
            <a:r>
              <a:rPr lang="nl-NL" dirty="0"/>
              <a:t>het verschil tussen een continu en discreet signaal aangeven</a:t>
            </a:r>
          </a:p>
          <a:p>
            <a:pPr lvl="1"/>
            <a:r>
              <a:rPr lang="nl-NL" dirty="0"/>
              <a:t>een eenvoudig systeem op het systeembord bouwen</a:t>
            </a:r>
          </a:p>
        </p:txBody>
      </p:sp>
    </p:spTree>
    <p:extLst>
      <p:ext uri="{BB962C8B-B14F-4D97-AF65-F5344CB8AC3E}">
        <p14:creationId xmlns:p14="http://schemas.microsoft.com/office/powerpoint/2010/main" val="297610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16470"/>
          </a:xfrm>
        </p:spPr>
        <p:txBody>
          <a:bodyPr/>
          <a:lstStyle/>
          <a:p>
            <a:pPr eaLnBrk="1" hangingPunct="1"/>
            <a:r>
              <a:rPr lang="nl-NL" altLang="nl-NL" dirty="0"/>
              <a:t>Verwerking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probleem: hoe maak je van analoog signaal een digitaal signaal en andersom</a:t>
            </a:r>
          </a:p>
        </p:txBody>
      </p:sp>
      <p:sp>
        <p:nvSpPr>
          <p:cNvPr id="6149" name="Tekstvak 4"/>
          <p:cNvSpPr txBox="1">
            <a:spLocks noChangeArrowheads="1"/>
          </p:cNvSpPr>
          <p:nvPr/>
        </p:nvSpPr>
        <p:spPr bwMode="auto">
          <a:xfrm>
            <a:off x="4875651" y="4556962"/>
            <a:ext cx="20938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dirty="0">
                <a:solidFill>
                  <a:srgbClr val="FF0000"/>
                </a:solidFill>
                <a:latin typeface="Constantia" panose="02030602050306030303" pitchFamily="18" charset="0"/>
              </a:rPr>
              <a:t>verwerken:</a:t>
            </a:r>
          </a:p>
          <a:p>
            <a:pPr eaLnBrk="1" hangingPunct="1"/>
            <a:r>
              <a:rPr lang="nl-NL" altLang="nl-NL" sz="2400" dirty="0">
                <a:solidFill>
                  <a:srgbClr val="FF0000"/>
                </a:solidFill>
                <a:latin typeface="Constantia" panose="02030602050306030303" pitchFamily="18" charset="0"/>
              </a:rPr>
              <a:t>digitaal/binair</a:t>
            </a:r>
          </a:p>
        </p:txBody>
      </p:sp>
      <p:sp>
        <p:nvSpPr>
          <p:cNvPr id="6150" name="Tekstvak 5"/>
          <p:cNvSpPr txBox="1">
            <a:spLocks noChangeArrowheads="1"/>
          </p:cNvSpPr>
          <p:nvPr/>
        </p:nvSpPr>
        <p:spPr bwMode="auto">
          <a:xfrm>
            <a:off x="7716554" y="4505683"/>
            <a:ext cx="2698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dirty="0">
                <a:solidFill>
                  <a:srgbClr val="FF0000"/>
                </a:solidFill>
                <a:latin typeface="Constantia" panose="02030602050306030303" pitchFamily="18" charset="0"/>
              </a:rPr>
              <a:t>uitgang:</a:t>
            </a:r>
          </a:p>
          <a:p>
            <a:pPr eaLnBrk="1" hangingPunct="1"/>
            <a:r>
              <a:rPr lang="nl-NL" altLang="nl-NL" sz="2400" dirty="0">
                <a:solidFill>
                  <a:srgbClr val="FF0000"/>
                </a:solidFill>
                <a:latin typeface="Constantia" panose="02030602050306030303" pitchFamily="18" charset="0"/>
              </a:rPr>
              <a:t>Analoog </a:t>
            </a:r>
            <a:r>
              <a:rPr lang="nl-NL" altLang="nl-NL" sz="2400">
                <a:solidFill>
                  <a:srgbClr val="FF0000"/>
                </a:solidFill>
                <a:latin typeface="Constantia" panose="02030602050306030303" pitchFamily="18" charset="0"/>
              </a:rPr>
              <a:t>of digitaal</a:t>
            </a:r>
            <a:endParaRPr lang="nl-NL" altLang="nl-NL" sz="24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6151" name="Tekstvak 6"/>
          <p:cNvSpPr txBox="1">
            <a:spLocks noChangeArrowheads="1"/>
          </p:cNvSpPr>
          <p:nvPr/>
        </p:nvSpPr>
        <p:spPr bwMode="auto">
          <a:xfrm>
            <a:off x="2135560" y="4556962"/>
            <a:ext cx="1285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dirty="0">
                <a:solidFill>
                  <a:srgbClr val="FF0000"/>
                </a:solidFill>
                <a:latin typeface="Constantia" panose="02030602050306030303" pitchFamily="18" charset="0"/>
              </a:rPr>
              <a:t>ingang: analoog</a:t>
            </a:r>
          </a:p>
        </p:txBody>
      </p:sp>
      <p:sp>
        <p:nvSpPr>
          <p:cNvPr id="8" name="Rechthoek 7"/>
          <p:cNvSpPr/>
          <p:nvPr/>
        </p:nvSpPr>
        <p:spPr>
          <a:xfrm>
            <a:off x="1847527" y="2204864"/>
            <a:ext cx="2087779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4816601" y="2213822"/>
            <a:ext cx="180020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7455315" y="2204864"/>
            <a:ext cx="180020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10"/>
          <p:cNvCxnSpPr>
            <a:stCxn id="8" idx="3"/>
            <a:endCxn id="8" idx="3"/>
          </p:cNvCxnSpPr>
          <p:nvPr/>
        </p:nvCxnSpPr>
        <p:spPr>
          <a:xfrm>
            <a:off x="3935306" y="31769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1700227" y="2843728"/>
            <a:ext cx="23753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sensor meet</a:t>
            </a:r>
          </a:p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b.v. 3,17 V</a:t>
            </a:r>
          </a:p>
        </p:txBody>
      </p:sp>
      <p:sp>
        <p:nvSpPr>
          <p:cNvPr id="13" name="Rechthoek 12"/>
          <p:cNvSpPr/>
          <p:nvPr/>
        </p:nvSpPr>
        <p:spPr>
          <a:xfrm>
            <a:off x="7131733" y="2923727"/>
            <a:ext cx="23753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actuator</a:t>
            </a:r>
          </a:p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b.v. 2,54 V</a:t>
            </a:r>
          </a:p>
        </p:txBody>
      </p:sp>
      <p:sp>
        <p:nvSpPr>
          <p:cNvPr id="14" name="Rechthoek 13"/>
          <p:cNvSpPr/>
          <p:nvPr/>
        </p:nvSpPr>
        <p:spPr>
          <a:xfrm>
            <a:off x="4584739" y="2348880"/>
            <a:ext cx="23753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“computer” werkt met enen en nullen</a:t>
            </a:r>
          </a:p>
          <a:p>
            <a:pPr algn="ctr"/>
            <a:endParaRPr lang="nl-NL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1002114" y="3143709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9" idx="3"/>
            <a:endCxn id="10" idx="1"/>
          </p:cNvCxnSpPr>
          <p:nvPr/>
        </p:nvCxnSpPr>
        <p:spPr>
          <a:xfrm flipV="1">
            <a:off x="6616801" y="3176972"/>
            <a:ext cx="838514" cy="8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3935307" y="3173748"/>
            <a:ext cx="911867" cy="12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V="1">
            <a:off x="9241025" y="3157473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4141816" y="2987660"/>
            <a:ext cx="42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EC58220-61DE-42AC-B538-B6B34E0A9B92}"/>
              </a:ext>
            </a:extLst>
          </p:cNvPr>
          <p:cNvSpPr txBox="1"/>
          <p:nvPr/>
        </p:nvSpPr>
        <p:spPr>
          <a:xfrm>
            <a:off x="6882086" y="2996785"/>
            <a:ext cx="42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2275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Ingang </a:t>
            </a:r>
            <a:r>
              <a:rPr lang="nl-NL" altLang="nl-NL">
                <a:sym typeface="Wingdings" panose="05000000000000000000" pitchFamily="2" charset="2"/>
              </a:rPr>
              <a:t> verwerken</a:t>
            </a:r>
            <a:endParaRPr lang="nl-NL" alt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1374" y="1988840"/>
            <a:ext cx="7976914" cy="438943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nl-NL" dirty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>
                <a:sym typeface="Wingdings" pitchFamily="2" charset="2"/>
              </a:rPr>
              <a:t>Comparator 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>
                <a:sym typeface="Wingdings" pitchFamily="2" charset="2"/>
              </a:rPr>
              <a:t>De uitgang (groen) wordt 1 (hoog) als het ingangssignaal (blauw) groter is dan </a:t>
            </a:r>
            <a:r>
              <a:rPr lang="nl-NL" dirty="0" err="1">
                <a:sym typeface="Wingdings" pitchFamily="2" charset="2"/>
              </a:rPr>
              <a:t>U</a:t>
            </a:r>
            <a:r>
              <a:rPr lang="nl-NL" baseline="-25000" dirty="0" err="1">
                <a:sym typeface="Wingdings" pitchFamily="2" charset="2"/>
              </a:rPr>
              <a:t>ref</a:t>
            </a:r>
            <a:r>
              <a:rPr lang="nl-NL" dirty="0">
                <a:sym typeface="Wingdings" pitchFamily="2" charset="2"/>
              </a:rPr>
              <a:t> (2,0 V in de figuur) en anders is de uitgang 0 (laag)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b="1" dirty="0">
                <a:sym typeface="Wingdings" pitchFamily="2" charset="2"/>
              </a:rPr>
              <a:t>Achter een sensor moet altijd comparator </a:t>
            </a:r>
            <a:endParaRPr lang="nl-NL" b="1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15" y="2564904"/>
            <a:ext cx="2679809" cy="179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61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Enen en nullen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790656" cy="4389437"/>
          </a:xfrm>
        </p:spPr>
        <p:txBody>
          <a:bodyPr/>
          <a:lstStyle/>
          <a:p>
            <a:r>
              <a:rPr lang="nl-NL" dirty="0"/>
              <a:t>0 = laag = uit = niet waar (spanning tussen 0-1 volt)</a:t>
            </a:r>
          </a:p>
          <a:p>
            <a:r>
              <a:rPr lang="nl-NL" dirty="0"/>
              <a:t>1 = hoog = aan = waar (spanning tussen 3-5 volt)</a:t>
            </a:r>
          </a:p>
        </p:txBody>
      </p:sp>
      <p:pic>
        <p:nvPicPr>
          <p:cNvPr id="5122" name="Picture 2" descr="http://st.depositphotos.com/1462130/1247/i/950/depositphotos_12479182-Blue-background-of-ones-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272715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63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Verwerking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478288" cy="4389437"/>
          </a:xfrm>
        </p:spPr>
        <p:txBody>
          <a:bodyPr/>
          <a:lstStyle/>
          <a:p>
            <a:pPr eaLnBrk="1" hangingPunct="1"/>
            <a:r>
              <a:rPr lang="nl-NL" altLang="nl-NL" dirty="0"/>
              <a:t>logische poorten: </a:t>
            </a:r>
            <a:r>
              <a:rPr lang="nl-NL" altLang="nl-NL" dirty="0" err="1"/>
              <a:t>Invertor</a:t>
            </a:r>
            <a:r>
              <a:rPr lang="nl-NL" altLang="nl-NL" dirty="0"/>
              <a:t>, EN-poort en OF-poort</a:t>
            </a:r>
          </a:p>
          <a:p>
            <a:pPr eaLnBrk="1" hangingPunct="1"/>
            <a:r>
              <a:rPr lang="nl-NL" altLang="nl-NL" dirty="0"/>
              <a:t>geheugen M</a:t>
            </a:r>
          </a:p>
          <a:p>
            <a:pPr eaLnBrk="1" hangingPunct="1"/>
            <a:r>
              <a:rPr lang="nl-NL" altLang="nl-NL" dirty="0"/>
              <a:t>pulsenteller</a:t>
            </a:r>
          </a:p>
          <a:p>
            <a:pPr eaLnBrk="1" hangingPunct="1"/>
            <a:endParaRPr lang="nl-NL" altLang="nl-NL" dirty="0"/>
          </a:p>
        </p:txBody>
      </p:sp>
      <p:pic>
        <p:nvPicPr>
          <p:cNvPr id="6146" name="Picture 2" descr="https://natuurkundeuitgelegd.nl/afbeeldingenuitwerkingen/systeemb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700808"/>
            <a:ext cx="41814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464152" y="56612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latin typeface="Cambria" panose="02040503050406030204" pitchFamily="18" charset="0"/>
              </a:rPr>
              <a:t>Systeembord</a:t>
            </a:r>
          </a:p>
        </p:txBody>
      </p:sp>
    </p:spTree>
    <p:extLst>
      <p:ext uri="{BB962C8B-B14F-4D97-AF65-F5344CB8AC3E}">
        <p14:creationId xmlns:p14="http://schemas.microsoft.com/office/powerpoint/2010/main" val="2247240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Inverter</a:t>
            </a:r>
            <a:r>
              <a:rPr lang="nl-NL" dirty="0"/>
              <a:t> of </a:t>
            </a:r>
            <a:r>
              <a:rPr lang="nl-NL" dirty="0" err="1"/>
              <a:t>invertor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inverteren = omkeren</a:t>
            </a:r>
          </a:p>
          <a:p>
            <a:endParaRPr lang="nl-NL" dirty="0"/>
          </a:p>
          <a:p>
            <a:r>
              <a:rPr lang="nl-NL" dirty="0"/>
              <a:t>waarheidstabel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kachel moet aangaan als de temperatuur onder de 20</a:t>
            </a:r>
            <a:r>
              <a:rPr lang="nl-NL" baseline="30000" dirty="0"/>
              <a:t>o</a:t>
            </a:r>
            <a:r>
              <a:rPr lang="nl-NL" dirty="0"/>
              <a:t>C komt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772816"/>
            <a:ext cx="307576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00686"/>
              </p:ext>
            </p:extLst>
          </p:nvPr>
        </p:nvGraphicFramePr>
        <p:xfrm>
          <a:off x="1631504" y="3789040"/>
          <a:ext cx="1079500" cy="109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i</a:t>
                      </a:r>
                    </a:p>
                  </a:txBody>
                  <a:tcPr marL="91441" marR="91441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u</a:t>
                      </a:r>
                    </a:p>
                  </a:txBody>
                  <a:tcPr marL="91441" marR="91441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</a:t>
                      </a:r>
                    </a:p>
                  </a:txBody>
                  <a:tcPr marL="91441" marR="91441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</a:t>
                      </a:r>
                    </a:p>
                  </a:txBody>
                  <a:tcPr marL="91441" marR="91441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</a:t>
                      </a:r>
                    </a:p>
                  </a:txBody>
                  <a:tcPr marL="91441" marR="91441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</a:t>
                      </a:r>
                    </a:p>
                  </a:txBody>
                  <a:tcPr marL="91441" marR="91441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7824192" y="220571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123484" y="2199928"/>
            <a:ext cx="63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22492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EN-poort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waarheidstabel	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de buitenlamp moet aangaan als het donker is én er iemand langsloopt		</a:t>
            </a:r>
            <a:endParaRPr lang="nl-N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556792"/>
            <a:ext cx="281757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5606"/>
              </p:ext>
            </p:extLst>
          </p:nvPr>
        </p:nvGraphicFramePr>
        <p:xfrm>
          <a:off x="1312389" y="2736426"/>
          <a:ext cx="254793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i</a:t>
                      </a:r>
                      <a:r>
                        <a:rPr lang="nl-NL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i</a:t>
                      </a:r>
                      <a:r>
                        <a:rPr lang="nl-NL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7143585" y="184785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</a:t>
            </a:r>
            <a:r>
              <a:rPr lang="nl-NL" sz="2800" baseline="-25000" dirty="0"/>
              <a:t>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143585" y="273642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</a:t>
            </a:r>
            <a:r>
              <a:rPr lang="nl-NL" sz="2800" baseline="-25000" dirty="0"/>
              <a:t>2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264352" y="19351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00921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OF-poort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waarheidstabel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/>
              <a:t>de lamp moet aangaan als je op het ene knopje drukt óf op de andere				                   </a:t>
            </a:r>
          </a:p>
        </p:txBody>
      </p:sp>
      <p:pic>
        <p:nvPicPr>
          <p:cNvPr id="143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137944"/>
            <a:ext cx="3223860" cy="214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87939"/>
              </p:ext>
            </p:extLst>
          </p:nvPr>
        </p:nvGraphicFramePr>
        <p:xfrm>
          <a:off x="1415480" y="2458384"/>
          <a:ext cx="254793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8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kstvak 11"/>
          <p:cNvSpPr txBox="1"/>
          <p:nvPr/>
        </p:nvSpPr>
        <p:spPr>
          <a:xfrm>
            <a:off x="6939476" y="239780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</a:t>
            </a:r>
            <a:r>
              <a:rPr lang="nl-NL" sz="2800" baseline="-25000" dirty="0"/>
              <a:t>1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39476" y="328638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</a:t>
            </a:r>
            <a:r>
              <a:rPr lang="nl-NL" sz="2800" baseline="-25000" dirty="0"/>
              <a:t>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9060243" y="248511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300929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491902"/>
          </a:xfrm>
        </p:spPr>
        <p:txBody>
          <a:bodyPr/>
          <a:lstStyle/>
          <a:p>
            <a:pPr eaLnBrk="1" hangingPunct="1"/>
            <a:r>
              <a:rPr lang="nl-NL" altLang="nl-NL" dirty="0"/>
              <a:t>Geheugen M</a:t>
            </a:r>
          </a:p>
        </p:txBody>
      </p:sp>
      <p:sp>
        <p:nvSpPr>
          <p:cNvPr id="1536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196752"/>
            <a:ext cx="8006680" cy="5127849"/>
          </a:xfrm>
        </p:spPr>
        <p:txBody>
          <a:bodyPr/>
          <a:lstStyle/>
          <a:p>
            <a:pPr eaLnBrk="1" hangingPunct="1"/>
            <a:r>
              <a:rPr lang="nl-NL" altLang="nl-NL" dirty="0"/>
              <a:t>twee verschillende  ingangen: </a:t>
            </a:r>
            <a:r>
              <a:rPr lang="nl-NL" altLang="nl-NL" b="1" dirty="0"/>
              <a:t>set</a:t>
            </a:r>
            <a:r>
              <a:rPr lang="nl-NL" altLang="nl-NL" dirty="0"/>
              <a:t> en </a:t>
            </a:r>
            <a:r>
              <a:rPr lang="nl-NL" altLang="nl-NL" b="1" dirty="0"/>
              <a:t>reset</a:t>
            </a:r>
          </a:p>
          <a:p>
            <a:pPr lvl="1" eaLnBrk="1" hangingPunct="1"/>
            <a:r>
              <a:rPr lang="nl-NL" altLang="nl-NL" dirty="0"/>
              <a:t>set even hoog </a:t>
            </a:r>
            <a:r>
              <a:rPr lang="nl-NL" altLang="nl-NL" dirty="0">
                <a:sym typeface="Wingdings" panose="05000000000000000000" pitchFamily="2" charset="2"/>
              </a:rPr>
              <a:t> uitgang wordt hoog en blijft hoog</a:t>
            </a:r>
          </a:p>
          <a:p>
            <a:pPr lvl="2" eaLnBrk="1" hangingPunct="1"/>
            <a:r>
              <a:rPr lang="nl-NL" altLang="nl-NL" dirty="0">
                <a:sym typeface="Wingdings" panose="05000000000000000000" pitchFamily="2" charset="2"/>
              </a:rPr>
              <a:t>geheugen onthoudt dat de ingang hoog is geweest</a:t>
            </a:r>
          </a:p>
          <a:p>
            <a:pPr lvl="2" eaLnBrk="1" hangingPunct="1"/>
            <a:endParaRPr lang="nl-NL" altLang="nl-NL" dirty="0">
              <a:sym typeface="Wingdings" panose="05000000000000000000" pitchFamily="2" charset="2"/>
            </a:endParaRPr>
          </a:p>
          <a:p>
            <a:pPr lvl="1" eaLnBrk="1" hangingPunct="1"/>
            <a:r>
              <a:rPr lang="nl-NL" altLang="nl-NL" dirty="0">
                <a:sym typeface="Wingdings" panose="05000000000000000000" pitchFamily="2" charset="2"/>
              </a:rPr>
              <a:t>reset even hoog  uitgang wordt laag en blijft laag</a:t>
            </a:r>
          </a:p>
          <a:p>
            <a:pPr lvl="2" eaLnBrk="1" hangingPunct="1"/>
            <a:r>
              <a:rPr lang="nl-NL" altLang="nl-NL" dirty="0">
                <a:sym typeface="Wingdings" panose="05000000000000000000" pitchFamily="2" charset="2"/>
              </a:rPr>
              <a:t>geheugen wordt gewist als de reset aangaat</a:t>
            </a:r>
          </a:p>
          <a:p>
            <a:pPr lvl="2" eaLnBrk="1" hangingPunct="1"/>
            <a:endParaRPr lang="nl-NL" altLang="nl-NL" dirty="0">
              <a:sym typeface="Wingdings" panose="05000000000000000000" pitchFamily="2" charset="2"/>
            </a:endParaRPr>
          </a:p>
          <a:p>
            <a:pPr lvl="1" eaLnBrk="1" hangingPunct="1"/>
            <a:r>
              <a:rPr lang="nl-NL" altLang="nl-NL" dirty="0">
                <a:sym typeface="Wingdings" panose="05000000000000000000" pitchFamily="2" charset="2"/>
              </a:rPr>
              <a:t>set en reset beide hoog  meestal is de uitgang dan hoog (set wint het van de reset)</a:t>
            </a:r>
          </a:p>
          <a:p>
            <a:pPr lvl="1" eaLnBrk="1" hangingPunct="1"/>
            <a:endParaRPr lang="nl-NL" altLang="nl-NL" dirty="0">
              <a:sym typeface="Wingdings" panose="05000000000000000000" pitchFamily="2" charset="2"/>
            </a:endParaRPr>
          </a:p>
          <a:p>
            <a:pPr eaLnBrk="1" hangingPunct="1"/>
            <a:r>
              <a:rPr lang="nl-NL" altLang="nl-NL" dirty="0">
                <a:sym typeface="Wingdings" panose="05000000000000000000" pitchFamily="2" charset="2"/>
              </a:rPr>
              <a:t>Het alarm blijft gaan ook nadat de dief gevlucht is</a:t>
            </a:r>
            <a:endParaRPr lang="nl-NL" altLang="nl-NL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1700808"/>
            <a:ext cx="2822574" cy="266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0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067966"/>
          </a:xfrm>
        </p:spPr>
        <p:txBody>
          <a:bodyPr/>
          <a:lstStyle/>
          <a:p>
            <a:pPr eaLnBrk="1" hangingPunct="1"/>
            <a:r>
              <a:rPr lang="nl-NL" altLang="nl-NL" dirty="0"/>
              <a:t>Pulsenteller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7772400" cy="43894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/>
              <a:t>teller heeft 3 ingangen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dirty="0"/>
              <a:t>tel: hier komt het signaal dat je wilt tellen; vaak het signaal van een pulsgenerator; de teller gaat 1 omhoog als het signaal van laag naar hoog gaat.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dirty="0"/>
              <a:t>aan/uit: als het aan-signaal hoog is óf niet is aangesloten, dan werkt de teller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dirty="0" err="1"/>
              <a:t>reset</a:t>
            </a:r>
            <a:r>
              <a:rPr lang="nl-NL" dirty="0"/>
              <a:t>: als dit signaal hoog is dan staat de teller op nul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/>
              <a:t>teller heeft 4 uitgangen. Deze uitgangen vormen de binaire waarde van het getal op display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1" y="2204864"/>
            <a:ext cx="330561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E52990BF-ADED-DAB1-0900-2645D633224C}"/>
                  </a:ext>
                </a:extLst>
              </p14:cNvPr>
              <p14:cNvContentPartPr/>
              <p14:nvPr/>
            </p14:nvContentPartPr>
            <p14:xfrm>
              <a:off x="6575400" y="767880"/>
              <a:ext cx="5611320" cy="4702320"/>
            </p14:xfrm>
          </p:contentPart>
        </mc:Choice>
        <mc:Fallback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E52990BF-ADED-DAB1-0900-2645D63322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6040" y="758520"/>
                <a:ext cx="5630040" cy="47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8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Lamp achter het 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982344" cy="4389437"/>
          </a:xfrm>
        </p:spPr>
        <p:txBody>
          <a:bodyPr/>
          <a:lstStyle/>
          <a:p>
            <a:r>
              <a:rPr lang="nl-NL" dirty="0"/>
              <a:t>In de lamp zit een lichtsensor en een bewegingssensor</a:t>
            </a:r>
          </a:p>
          <a:p>
            <a:endParaRPr lang="nl-NL" dirty="0"/>
          </a:p>
          <a:p>
            <a:r>
              <a:rPr lang="nl-NL" dirty="0"/>
              <a:t>De lamp gaat branden als het donker is én er iets beweegt</a:t>
            </a:r>
          </a:p>
        </p:txBody>
      </p:sp>
      <p:pic>
        <p:nvPicPr>
          <p:cNvPr id="10242" name="Picture 2" descr="http://hollandlamp.nl/img/cms/lamp%20met%20bewegingssen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1935163"/>
            <a:ext cx="23336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opelectronics.nl/images/D/EL-PIRLA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3284984"/>
            <a:ext cx="26955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32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695801"/>
          </a:xfrm>
        </p:spPr>
        <p:txBody>
          <a:bodyPr/>
          <a:lstStyle/>
          <a:p>
            <a:r>
              <a:rPr lang="nl-NL" dirty="0"/>
              <a:t>maken </a:t>
            </a:r>
          </a:p>
          <a:p>
            <a:pPr lvl="1"/>
            <a:r>
              <a:rPr lang="nl-NL" dirty="0"/>
              <a:t>Learnbeat TA.3</a:t>
            </a:r>
          </a:p>
          <a:p>
            <a:pPr lvl="1"/>
            <a:r>
              <a:rPr lang="nl-NL" dirty="0"/>
              <a:t>opdrachten 16, 17, 18, 20-23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687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TA.4 Uitvoer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Het verschil tussen analoge en binaire weergave beschrijven</a:t>
            </a:r>
          </a:p>
          <a:p>
            <a:pPr lvl="1"/>
            <a:r>
              <a:rPr lang="nl-NL" dirty="0"/>
              <a:t>de functie van een AD- en DA-0mzetter uitleggen</a:t>
            </a:r>
          </a:p>
          <a:p>
            <a:pPr lvl="1"/>
            <a:r>
              <a:rPr lang="nl-NL" dirty="0"/>
              <a:t>berekeningen uitvoeren aan een AD-omzetter</a:t>
            </a:r>
          </a:p>
          <a:p>
            <a:pPr lvl="1"/>
            <a:r>
              <a:rPr lang="nl-NL" dirty="0"/>
              <a:t>getallen omzetten in digitale code en omgekeerd</a:t>
            </a:r>
          </a:p>
          <a:p>
            <a:endParaRPr lang="nl-NL" dirty="0"/>
          </a:p>
          <a:p>
            <a:pPr marL="26987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3411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LED</a:t>
            </a:r>
          </a:p>
          <a:p>
            <a:r>
              <a:rPr lang="nl-NL" dirty="0"/>
              <a:t>lampje</a:t>
            </a:r>
          </a:p>
          <a:p>
            <a:r>
              <a:rPr lang="nl-NL" dirty="0"/>
              <a:t>zoemer</a:t>
            </a:r>
          </a:p>
          <a:p>
            <a:r>
              <a:rPr lang="nl-NL" dirty="0"/>
              <a:t>uitgangen van een teller</a:t>
            </a:r>
          </a:p>
          <a:p>
            <a:r>
              <a:rPr lang="nl-NL" dirty="0"/>
              <a:t>relais</a:t>
            </a:r>
          </a:p>
          <a:p>
            <a:r>
              <a:rPr lang="nl-NL" dirty="0"/>
              <a:t>….</a:t>
            </a:r>
          </a:p>
        </p:txBody>
      </p:sp>
      <p:pic>
        <p:nvPicPr>
          <p:cNvPr id="5122" name="Picture 2" descr="19706682-Set-of-color-3-mm-LED-diodes-isolated-on-white-background-Stock-Photo.jpg (1300×96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013208"/>
            <a:ext cx="2251108" cy="166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tatic.webshopapp.com/shops/069283/files/044827198/piezo-zoemer-elektrisch-alarm-95d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412776"/>
            <a:ext cx="2051993" cy="20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www.eoo-bv.nl/8798-home_default/klein-relais-1x-wissel-6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196" y="3297529"/>
            <a:ext cx="2412033" cy="24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s3.natuurkunde.nl/content_files/files/6854/resized/Naamloos.jpg?141675204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5" t="40375" r="15329"/>
          <a:stretch/>
        </p:blipFill>
        <p:spPr bwMode="auto">
          <a:xfrm>
            <a:off x="5015879" y="3789040"/>
            <a:ext cx="4114469" cy="25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58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Binair 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8582744" cy="438912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/>
              <a:t>10-tallig: 0, 1, 2, …, 9, 10, 11, …, 19, 20, 21, …, 98, 99, 100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/>
              <a:t>2-tallig: 0, 1, 10, 11, 100, 101, 110, 111, 1000, 1001, 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/>
              <a:t>5-tallig: 0, 1, 2, 3, 4, 10, 11, .., 14, 20, ….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l-NL" dirty="0"/>
              <a:t>16-tallig: 0, 1, 2, …., 9, A(=10), B(=11), C (=12), D (=13), E (=14), F (=15), 10, 11, ….(</a:t>
            </a:r>
            <a:r>
              <a:rPr lang="nl-NL" dirty="0" err="1"/>
              <a:t>hexa-decimaal</a:t>
            </a:r>
            <a:r>
              <a:rPr lang="nl-NL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l-NL" dirty="0"/>
          </a:p>
          <a:p>
            <a:pPr lvl="6">
              <a:defRPr/>
            </a:pPr>
            <a:endParaRPr lang="nl-NL" baseline="-25000" dirty="0"/>
          </a:p>
        </p:txBody>
      </p:sp>
      <p:pic>
        <p:nvPicPr>
          <p:cNvPr id="6146" name="Picture 2" descr="hexview.gif (650×3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94" y="4509120"/>
            <a:ext cx="6191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Omrekenen van n-</a:t>
            </a:r>
            <a:r>
              <a:rPr lang="nl-NL" dirty="0" err="1"/>
              <a:t>tallig</a:t>
            </a:r>
            <a:r>
              <a:rPr lang="nl-NL" dirty="0"/>
              <a:t> naar 10-tallig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270376" cy="4389437"/>
          </a:xfrm>
        </p:spPr>
        <p:txBody>
          <a:bodyPr/>
          <a:lstStyle/>
          <a:p>
            <a:r>
              <a:rPr lang="nl-NL" dirty="0"/>
              <a:t>Reken om:  1011</a:t>
            </a:r>
            <a:r>
              <a:rPr lang="nl-NL" baseline="-25000" dirty="0"/>
              <a:t>2</a:t>
            </a:r>
            <a:r>
              <a:rPr lang="nl-NL" dirty="0"/>
              <a:t> = ….. </a:t>
            </a:r>
            <a:r>
              <a:rPr lang="nl-NL" baseline="-25000" dirty="0"/>
              <a:t>10</a:t>
            </a:r>
          </a:p>
          <a:p>
            <a:endParaRPr lang="nl-NL" baseline="-25000" dirty="0"/>
          </a:p>
          <a:p>
            <a:r>
              <a:rPr lang="nl-NL" dirty="0"/>
              <a:t>Noteer de machten van 2 van achter naar voren</a:t>
            </a:r>
          </a:p>
          <a:p>
            <a:r>
              <a:rPr lang="nl-NL" dirty="0"/>
              <a:t>Noteer het </a:t>
            </a:r>
            <a:r>
              <a:rPr lang="nl-NL"/>
              <a:t>getal daaronder</a:t>
            </a:r>
            <a:endParaRPr lang="nl-NL" dirty="0"/>
          </a:p>
          <a:p>
            <a:r>
              <a:rPr lang="nl-NL" dirty="0"/>
              <a:t>Vermenigvuldigen</a:t>
            </a:r>
          </a:p>
          <a:p>
            <a:r>
              <a:rPr lang="nl-NL" dirty="0"/>
              <a:t>Optellen</a:t>
            </a:r>
          </a:p>
          <a:p>
            <a:endParaRPr lang="nl-NL" dirty="0"/>
          </a:p>
          <a:p>
            <a:r>
              <a:rPr lang="nl-NL" dirty="0"/>
              <a:t>Dus 1011</a:t>
            </a:r>
            <a:r>
              <a:rPr lang="nl-NL" baseline="-25000" dirty="0"/>
              <a:t>2</a:t>
            </a:r>
            <a:r>
              <a:rPr lang="nl-NL" dirty="0"/>
              <a:t> = 11</a:t>
            </a:r>
            <a:r>
              <a:rPr lang="nl-NL" baseline="-25000" dirty="0"/>
              <a:t>10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0892333" y="4464025"/>
            <a:ext cx="66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= 11</a:t>
            </a:r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5377965" y="3789040"/>
            <a:ext cx="53514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384315" y="3812853"/>
            <a:ext cx="1063625" cy="371475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447940" y="3812853"/>
            <a:ext cx="1063625" cy="371475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504761" y="3812853"/>
            <a:ext cx="1070429" cy="371475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8575190" y="3812853"/>
            <a:ext cx="1065213" cy="371475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9640403" y="3812853"/>
            <a:ext cx="1065213" cy="371475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384315" y="4184328"/>
            <a:ext cx="1063625" cy="369888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447940" y="4184328"/>
            <a:ext cx="1063625" cy="369888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7511565" y="4184328"/>
            <a:ext cx="1063625" cy="369888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8575190" y="4184328"/>
            <a:ext cx="1065213" cy="369888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9640403" y="4184328"/>
            <a:ext cx="1065213" cy="369888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384315" y="4554215"/>
            <a:ext cx="1063625" cy="371475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6447940" y="4554215"/>
            <a:ext cx="1063625" cy="371475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7511565" y="4554215"/>
            <a:ext cx="1063625" cy="371475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8575190" y="4554215"/>
            <a:ext cx="1065213" cy="371475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9640403" y="4554215"/>
            <a:ext cx="1065213" cy="371475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6447940" y="3806503"/>
            <a:ext cx="0" cy="1125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7511565" y="3806503"/>
            <a:ext cx="0" cy="1125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8575190" y="3806503"/>
            <a:ext cx="0" cy="1125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9640403" y="3806503"/>
            <a:ext cx="0" cy="1125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5377965" y="4184328"/>
            <a:ext cx="5332413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5377965" y="4554215"/>
            <a:ext cx="533241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5384315" y="3806503"/>
            <a:ext cx="0" cy="1125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>
            <a:off x="10705615" y="3806503"/>
            <a:ext cx="0" cy="1125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>
            <a:off x="5377965" y="3812853"/>
            <a:ext cx="533241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5377965" y="4925690"/>
            <a:ext cx="533241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5812940" y="3855715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16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6919428" y="3855715"/>
            <a:ext cx="252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8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7983036" y="3855715"/>
            <a:ext cx="2524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4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9051474" y="3855715"/>
            <a:ext cx="2444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2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10131158" y="3855715"/>
            <a:ext cx="2156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1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6944828" y="4225603"/>
            <a:ext cx="195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1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7983053" y="4225603"/>
            <a:ext cx="24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0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9072078" y="4225603"/>
            <a:ext cx="195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1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10137290" y="4225603"/>
            <a:ext cx="195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1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6827353" y="4597078"/>
            <a:ext cx="43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= 8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7890978" y="4597078"/>
            <a:ext cx="43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= 0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8960953" y="4597078"/>
            <a:ext cx="419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= 2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10046803" y="4597078"/>
            <a:ext cx="379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= 1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Reken om:</a:t>
            </a:r>
          </a:p>
          <a:p>
            <a:pPr lvl="1"/>
            <a:r>
              <a:rPr lang="nl-NL" dirty="0"/>
              <a:t>100110</a:t>
            </a:r>
            <a:r>
              <a:rPr lang="nl-NL" baseline="-25000" dirty="0"/>
              <a:t>2 </a:t>
            </a:r>
            <a:r>
              <a:rPr lang="nl-NL" dirty="0"/>
              <a:t>= ……. </a:t>
            </a:r>
            <a:r>
              <a:rPr lang="nl-NL" baseline="-25000" dirty="0"/>
              <a:t>10</a:t>
            </a:r>
          </a:p>
          <a:p>
            <a:pPr lvl="1"/>
            <a:r>
              <a:rPr lang="nl-NL" dirty="0"/>
              <a:t>1023</a:t>
            </a:r>
            <a:r>
              <a:rPr lang="nl-NL" baseline="-25000" dirty="0"/>
              <a:t>5     </a:t>
            </a:r>
            <a:r>
              <a:rPr lang="nl-NL" dirty="0"/>
              <a:t>= ……. </a:t>
            </a:r>
            <a:r>
              <a:rPr lang="nl-NL" baseline="-25000" dirty="0"/>
              <a:t>10</a:t>
            </a:r>
            <a:endParaRPr lang="nl-NL" dirty="0"/>
          </a:p>
          <a:p>
            <a:pPr lvl="1"/>
            <a:r>
              <a:rPr lang="nl-NL" dirty="0"/>
              <a:t>721</a:t>
            </a:r>
            <a:r>
              <a:rPr lang="nl-NL" baseline="-25000" dirty="0"/>
              <a:t>8       </a:t>
            </a:r>
            <a:r>
              <a:rPr lang="nl-NL" dirty="0"/>
              <a:t>= ……. </a:t>
            </a:r>
            <a:r>
              <a:rPr lang="nl-NL" baseline="-25000" dirty="0"/>
              <a:t>10</a:t>
            </a:r>
            <a:endParaRPr lang="nl-NL" dirty="0"/>
          </a:p>
          <a:p>
            <a:pPr lvl="1"/>
            <a:r>
              <a:rPr lang="nl-NL" dirty="0"/>
              <a:t>ABC</a:t>
            </a:r>
            <a:r>
              <a:rPr lang="nl-NL" baseline="-25000" dirty="0"/>
              <a:t>16  </a:t>
            </a:r>
            <a:r>
              <a:rPr lang="nl-NL" dirty="0"/>
              <a:t>= ……. </a:t>
            </a:r>
            <a:r>
              <a:rPr lang="nl-NL" baseline="-25000" dirty="0"/>
              <a:t>10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0085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Omrekenen van 10-tallig naar n-</a:t>
            </a:r>
            <a:r>
              <a:rPr lang="nl-NL" dirty="0" err="1"/>
              <a:t>tallig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846440" cy="4389437"/>
          </a:xfrm>
        </p:spPr>
        <p:txBody>
          <a:bodyPr/>
          <a:lstStyle/>
          <a:p>
            <a:r>
              <a:rPr lang="nl-NL" dirty="0"/>
              <a:t>Reken om:  194</a:t>
            </a:r>
            <a:r>
              <a:rPr lang="nl-NL" baseline="-25000" dirty="0"/>
              <a:t>10</a:t>
            </a:r>
            <a:r>
              <a:rPr lang="nl-NL" dirty="0"/>
              <a:t> = …..</a:t>
            </a:r>
            <a:r>
              <a:rPr lang="nl-NL" baseline="-25000" dirty="0"/>
              <a:t>3</a:t>
            </a:r>
            <a:endParaRPr lang="nl-NL" dirty="0"/>
          </a:p>
          <a:p>
            <a:endParaRPr lang="nl-NL" dirty="0"/>
          </a:p>
          <a:p>
            <a:r>
              <a:rPr lang="nl-NL" dirty="0"/>
              <a:t>Noteer de machten van 3 van achteren beginnen</a:t>
            </a:r>
          </a:p>
          <a:p>
            <a:r>
              <a:rPr lang="nl-NL" dirty="0"/>
              <a:t>Hoe vaak past de grootste macht erin</a:t>
            </a:r>
          </a:p>
          <a:p>
            <a:r>
              <a:rPr lang="nl-NL" dirty="0"/>
              <a:t>Wat blijft erover</a:t>
            </a:r>
          </a:p>
          <a:p>
            <a:r>
              <a:rPr lang="nl-NL" dirty="0"/>
              <a:t>Herhaal het proces</a:t>
            </a:r>
          </a:p>
          <a:p>
            <a:endParaRPr lang="nl-NL" dirty="0"/>
          </a:p>
          <a:p>
            <a:r>
              <a:rPr lang="nl-NL" dirty="0"/>
              <a:t>dus 194</a:t>
            </a:r>
            <a:r>
              <a:rPr lang="nl-NL" baseline="-25000" dirty="0"/>
              <a:t>10</a:t>
            </a:r>
            <a:r>
              <a:rPr lang="nl-NL" dirty="0"/>
              <a:t> = 21012</a:t>
            </a:r>
            <a:r>
              <a:rPr lang="nl-NL" baseline="-25000" dirty="0"/>
              <a:t>3</a:t>
            </a:r>
            <a:endParaRPr lang="nl-NL" dirty="0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5657602" y="4557315"/>
            <a:ext cx="56483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63952" y="4581128"/>
            <a:ext cx="935038" cy="455613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598990" y="4581128"/>
            <a:ext cx="938213" cy="455613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537202" y="4581128"/>
            <a:ext cx="935038" cy="455613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472240" y="4581128"/>
            <a:ext cx="936625" cy="455613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9408865" y="4581128"/>
            <a:ext cx="935038" cy="455613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0343902" y="4581128"/>
            <a:ext cx="938213" cy="455613"/>
          </a:xfrm>
          <a:prstGeom prst="rect">
            <a:avLst/>
          </a:prstGeom>
          <a:solidFill>
            <a:srgbClr val="0F6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663952" y="5036740"/>
            <a:ext cx="935038" cy="457200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598990" y="5036740"/>
            <a:ext cx="938213" cy="457200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537202" y="5036740"/>
            <a:ext cx="935038" cy="457200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8472240" y="5036740"/>
            <a:ext cx="936625" cy="457200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9408865" y="5036740"/>
            <a:ext cx="935038" cy="457200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0343902" y="5036740"/>
            <a:ext cx="938213" cy="457200"/>
          </a:xfrm>
          <a:prstGeom prst="rect">
            <a:avLst/>
          </a:prstGeom>
          <a:solidFill>
            <a:srgbClr val="CC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663952" y="5493940"/>
            <a:ext cx="935038" cy="455613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6598990" y="5493940"/>
            <a:ext cx="938213" cy="455613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7537202" y="5493940"/>
            <a:ext cx="935038" cy="455613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8472240" y="5493940"/>
            <a:ext cx="936625" cy="455613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9408865" y="5493940"/>
            <a:ext cx="935038" cy="455613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0343902" y="5493940"/>
            <a:ext cx="938213" cy="455613"/>
          </a:xfrm>
          <a:prstGeom prst="rect">
            <a:avLst/>
          </a:prstGeom>
          <a:solidFill>
            <a:srgbClr val="E7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6598990" y="4576365"/>
            <a:ext cx="0" cy="1379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7537202" y="4576365"/>
            <a:ext cx="0" cy="1379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8472240" y="4576365"/>
            <a:ext cx="0" cy="1379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9408865" y="4576365"/>
            <a:ext cx="0" cy="1379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10343902" y="4576365"/>
            <a:ext cx="0" cy="1379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5657602" y="5036740"/>
            <a:ext cx="562927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5657602" y="5493940"/>
            <a:ext cx="56292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5663952" y="4576365"/>
            <a:ext cx="0" cy="1379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11282115" y="4576365"/>
            <a:ext cx="0" cy="1379538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5657602" y="4581128"/>
            <a:ext cx="56292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>
            <a:off x="5657602" y="5949553"/>
            <a:ext cx="56292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6965702" y="4623990"/>
            <a:ext cx="336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81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7895977" y="4623990"/>
            <a:ext cx="350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27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8878640" y="4623990"/>
            <a:ext cx="255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9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9826377" y="4623990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3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10770940" y="4623990"/>
            <a:ext cx="214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1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7011740" y="5079603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2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7967415" y="5079603"/>
            <a:ext cx="195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1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8878640" y="5079603"/>
            <a:ext cx="24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0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9840665" y="5079603"/>
            <a:ext cx="195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1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10756652" y="5079603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2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5975102" y="5535215"/>
            <a:ext cx="44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194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6960940" y="5535215"/>
            <a:ext cx="338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32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7949952" y="5535215"/>
            <a:ext cx="231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5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7"/>
          <p:cNvSpPr>
            <a:spLocks noChangeArrowheads="1"/>
          </p:cNvSpPr>
          <p:nvPr/>
        </p:nvSpPr>
        <p:spPr bwMode="auto">
          <a:xfrm>
            <a:off x="8884990" y="5535215"/>
            <a:ext cx="231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5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8"/>
          <p:cNvSpPr>
            <a:spLocks noChangeArrowheads="1"/>
          </p:cNvSpPr>
          <p:nvPr/>
        </p:nvSpPr>
        <p:spPr bwMode="auto">
          <a:xfrm>
            <a:off x="9821615" y="5535215"/>
            <a:ext cx="234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2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10751890" y="5535215"/>
            <a:ext cx="247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</a:rPr>
              <a:t>0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Reken om:</a:t>
            </a:r>
          </a:p>
          <a:p>
            <a:r>
              <a:rPr lang="nl-NL" dirty="0"/>
              <a:t>123</a:t>
            </a:r>
            <a:r>
              <a:rPr lang="nl-NL" baseline="-25000" dirty="0"/>
              <a:t>10</a:t>
            </a:r>
            <a:r>
              <a:rPr lang="nl-NL" dirty="0"/>
              <a:t> = …..</a:t>
            </a:r>
            <a:r>
              <a:rPr lang="nl-NL" baseline="-25000" dirty="0"/>
              <a:t>2</a:t>
            </a:r>
            <a:endParaRPr lang="nl-NL" dirty="0"/>
          </a:p>
          <a:p>
            <a:r>
              <a:rPr lang="nl-NL" dirty="0"/>
              <a:t>123</a:t>
            </a:r>
            <a:r>
              <a:rPr lang="nl-NL" baseline="-25000" dirty="0"/>
              <a:t>10</a:t>
            </a:r>
            <a:r>
              <a:rPr lang="nl-NL" dirty="0"/>
              <a:t> = …..</a:t>
            </a:r>
            <a:r>
              <a:rPr lang="nl-NL" baseline="-25000" dirty="0"/>
              <a:t>3</a:t>
            </a:r>
          </a:p>
          <a:p>
            <a:r>
              <a:rPr lang="nl-NL" dirty="0"/>
              <a:t>123</a:t>
            </a:r>
            <a:r>
              <a:rPr lang="nl-NL" baseline="-25000" dirty="0"/>
              <a:t>10</a:t>
            </a:r>
            <a:r>
              <a:rPr lang="nl-NL" dirty="0"/>
              <a:t> = …..</a:t>
            </a:r>
            <a:r>
              <a:rPr lang="nl-NL" baseline="-25000" dirty="0"/>
              <a:t>5</a:t>
            </a:r>
          </a:p>
          <a:p>
            <a:r>
              <a:rPr lang="nl-NL" dirty="0"/>
              <a:t>2222</a:t>
            </a:r>
            <a:r>
              <a:rPr lang="nl-NL" baseline="-25000" dirty="0"/>
              <a:t>10</a:t>
            </a:r>
            <a:r>
              <a:rPr lang="nl-NL" dirty="0"/>
              <a:t> = …..</a:t>
            </a:r>
            <a:r>
              <a:rPr lang="nl-NL" baseline="-25000" dirty="0"/>
              <a:t>16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8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opgave 26, 27</a:t>
            </a:r>
          </a:p>
        </p:txBody>
      </p:sp>
    </p:spTree>
    <p:extLst>
      <p:ext uri="{BB962C8B-B14F-4D97-AF65-F5344CB8AC3E}">
        <p14:creationId xmlns:p14="http://schemas.microsoft.com/office/powerpoint/2010/main" val="3029294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77140-E5B4-532D-D2F8-CD1EC911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B3E332-E586-A01A-165D-3D0BB918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Reken om:</a:t>
            </a:r>
          </a:p>
          <a:p>
            <a:endParaRPr lang="nl-NL" dirty="0"/>
          </a:p>
          <a:p>
            <a:pPr lvl="1"/>
            <a:r>
              <a:rPr lang="nl-NL"/>
              <a:t>403</a:t>
            </a:r>
            <a:r>
              <a:rPr lang="nl-NL" baseline="-25000"/>
              <a:t>8</a:t>
            </a:r>
            <a:r>
              <a:rPr lang="nl-NL"/>
              <a:t> </a:t>
            </a:r>
            <a:r>
              <a:rPr lang="nl-NL" dirty="0"/>
              <a:t>= ….. </a:t>
            </a:r>
            <a:r>
              <a:rPr lang="nl-NL" baseline="-25000" dirty="0"/>
              <a:t>10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58</a:t>
            </a:r>
            <a:r>
              <a:rPr lang="nl-NL" baseline="-25000" dirty="0"/>
              <a:t>10</a:t>
            </a:r>
            <a:r>
              <a:rPr lang="nl-NL" dirty="0"/>
              <a:t> = …… </a:t>
            </a:r>
            <a:r>
              <a:rPr lang="nl-NL" baseline="-25000" dirty="0"/>
              <a:t>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414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Thermostaat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270376" cy="4389437"/>
          </a:xfrm>
        </p:spPr>
        <p:txBody>
          <a:bodyPr/>
          <a:lstStyle/>
          <a:p>
            <a:r>
              <a:rPr lang="nl-NL" dirty="0"/>
              <a:t>In de thermostaat zit een temperatuursensor</a:t>
            </a:r>
          </a:p>
          <a:p>
            <a:endParaRPr lang="nl-NL" dirty="0"/>
          </a:p>
          <a:p>
            <a:r>
              <a:rPr lang="nl-NL" dirty="0"/>
              <a:t>Als de temperatuur onder de ingestelde waarde komt gaat de verwarming aan</a:t>
            </a:r>
          </a:p>
          <a:p>
            <a:endParaRPr lang="nl-NL" dirty="0"/>
          </a:p>
        </p:txBody>
      </p:sp>
      <p:pic>
        <p:nvPicPr>
          <p:cNvPr id="11266" name="Picture 2" descr="https://www.regelvisie.nl/afkooksels/woningen/thermostaten/DN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734222"/>
            <a:ext cx="190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habitos.be.msn.com/files/fotos/98/8498/foto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30" y="4005065"/>
            <a:ext cx="1900358" cy="221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e-Generatie-Nest-Thermosta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88" y="1935164"/>
            <a:ext cx="3759965" cy="24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30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5CB00-D048-876B-3271-07A1711D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/>
              <a:t>AD-omzetter / DA-omzetter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9C4ED2-467C-D211-49E1-F8A49D6A2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4767809"/>
          </a:xfrm>
        </p:spPr>
        <p:txBody>
          <a:bodyPr/>
          <a:lstStyle/>
          <a:p>
            <a:r>
              <a:rPr lang="nl-NL" dirty="0"/>
              <a:t>Een AD-omzetter zet een analoge waarde (meestal spanning tussen 0 en 5 volt) om in digitale waarde (binair getal)</a:t>
            </a:r>
          </a:p>
          <a:p>
            <a:pPr lvl="1"/>
            <a:r>
              <a:rPr lang="nl-NL" dirty="0"/>
              <a:t>Heb je er eentje bij je?</a:t>
            </a:r>
          </a:p>
          <a:p>
            <a:pPr lvl="1"/>
            <a:r>
              <a:rPr lang="nl-NL" dirty="0"/>
              <a:t>Geluidsrecorder / camera in je mobiel</a:t>
            </a:r>
          </a:p>
          <a:p>
            <a:endParaRPr lang="nl-NL" dirty="0"/>
          </a:p>
          <a:p>
            <a:r>
              <a:rPr lang="nl-NL" dirty="0"/>
              <a:t>Een DA-omzetter zet een digitale waarde om in een analoge waarde</a:t>
            </a:r>
          </a:p>
          <a:p>
            <a:pPr lvl="1"/>
            <a:r>
              <a:rPr lang="nl-NL" dirty="0"/>
              <a:t>Heb je er eentje bij je?</a:t>
            </a:r>
          </a:p>
          <a:p>
            <a:pPr lvl="1"/>
            <a:r>
              <a:rPr lang="nl-NL" dirty="0"/>
              <a:t>Als je op je mobiel muziek afspeelt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0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448" y="548680"/>
            <a:ext cx="9021688" cy="939130"/>
          </a:xfrm>
        </p:spPr>
        <p:txBody>
          <a:bodyPr/>
          <a:lstStyle/>
          <a:p>
            <a:r>
              <a:rPr lang="nl-NL" dirty="0"/>
              <a:t> 2-bits AD-omzetter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7448" y="1628801"/>
            <a:ext cx="9093696" cy="4389437"/>
          </a:xfrm>
        </p:spPr>
        <p:txBody>
          <a:bodyPr/>
          <a:lstStyle/>
          <a:p>
            <a:r>
              <a:rPr lang="nl-NL" dirty="0"/>
              <a:t>2-bits AD-omzetter heeft 2 uitgangen die elk 0 of 1 kunnen zijn</a:t>
            </a:r>
          </a:p>
          <a:p>
            <a:r>
              <a:rPr lang="nl-NL" dirty="0"/>
              <a:t>Er zijn dus 2 x 2 = 4 verschillende combinaties van enen en nullen te maken.</a:t>
            </a:r>
          </a:p>
          <a:p>
            <a:r>
              <a:rPr lang="nl-NL" dirty="0"/>
              <a:t>Het mogelijke ingangssignaal (0-5 V) wordt in 4 gelijke intervallen (stapgrootte of resolutie is 5 / 4 = 1,25) verdeeld:</a:t>
            </a:r>
          </a:p>
          <a:p>
            <a:pPr lvl="1"/>
            <a:r>
              <a:rPr lang="nl-NL" dirty="0"/>
              <a:t>interval 0:  0,00 - 1,25            	</a:t>
            </a:r>
            <a:r>
              <a:rPr lang="nl-NL" dirty="0">
                <a:sym typeface="Wingdings" pitchFamily="2" charset="2"/>
              </a:rPr>
              <a:t>  uitgang: 00</a:t>
            </a:r>
            <a:endParaRPr lang="nl-NL" dirty="0"/>
          </a:p>
          <a:p>
            <a:pPr lvl="1"/>
            <a:r>
              <a:rPr lang="nl-NL" dirty="0"/>
              <a:t>interval  1:  1,25  - 2,50       	</a:t>
            </a:r>
            <a:r>
              <a:rPr lang="nl-NL" dirty="0">
                <a:sym typeface="Wingdings" pitchFamily="2" charset="2"/>
              </a:rPr>
              <a:t>  uitgang: 01</a:t>
            </a:r>
            <a:endParaRPr lang="nl-NL" dirty="0"/>
          </a:p>
          <a:p>
            <a:pPr lvl="1"/>
            <a:r>
              <a:rPr lang="nl-NL" dirty="0"/>
              <a:t>interval  2:  2,50 -  3,75		</a:t>
            </a:r>
            <a:r>
              <a:rPr lang="nl-NL" dirty="0">
                <a:sym typeface="Wingdings" pitchFamily="2" charset="2"/>
              </a:rPr>
              <a:t>  uitgang: 10</a:t>
            </a:r>
            <a:endParaRPr lang="nl-NL" dirty="0"/>
          </a:p>
          <a:p>
            <a:pPr lvl="1"/>
            <a:r>
              <a:rPr lang="nl-NL" dirty="0"/>
              <a:t>interval  3:   3,75 -  5,00		</a:t>
            </a:r>
            <a:r>
              <a:rPr lang="nl-NL" dirty="0">
                <a:sym typeface="Wingdings" pitchFamily="2" charset="2"/>
              </a:rPr>
              <a:t>  uitgang: 11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68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grafiek van 2-bits AD-omzetter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855640" y="2276872"/>
          <a:ext cx="6192688" cy="368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325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448" y="704850"/>
            <a:ext cx="10454952" cy="1143000"/>
          </a:xfrm>
        </p:spPr>
        <p:txBody>
          <a:bodyPr/>
          <a:lstStyle/>
          <a:p>
            <a:r>
              <a:rPr lang="nl-NL" dirty="0"/>
              <a:t>b.v. 6-bits AD-omzetter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7448" y="1935164"/>
            <a:ext cx="10454952" cy="4389437"/>
          </a:xfrm>
        </p:spPr>
        <p:txBody>
          <a:bodyPr/>
          <a:lstStyle/>
          <a:p>
            <a:r>
              <a:rPr lang="nl-NL" dirty="0"/>
              <a:t>6-bits AD-omzetter heeft 6 uitgangen die elk 0 of 1 kunnen zijn</a:t>
            </a:r>
          </a:p>
          <a:p>
            <a:r>
              <a:rPr lang="nl-NL" dirty="0"/>
              <a:t>Er zijn dus 2 x 2 x 2 x 2 x 2 x 2 = 2</a:t>
            </a:r>
            <a:r>
              <a:rPr lang="nl-NL" baseline="30000" dirty="0"/>
              <a:t>6</a:t>
            </a:r>
            <a:r>
              <a:rPr lang="nl-NL" dirty="0"/>
              <a:t> = 64 verschillende combinaties van enen en nullen te maken.</a:t>
            </a:r>
          </a:p>
          <a:p>
            <a:r>
              <a:rPr lang="nl-NL" dirty="0"/>
              <a:t>Het mogelijke ingangssignaal (0-5 V)wordt in 64 gelijke intervallen     verdeeld.</a:t>
            </a:r>
          </a:p>
          <a:p>
            <a:r>
              <a:rPr lang="nl-NL" dirty="0"/>
              <a:t>Resolutie of stapgrootte is 5 / 64 = 0,078125 </a:t>
            </a:r>
          </a:p>
          <a:p>
            <a:pPr lvl="1"/>
            <a:r>
              <a:rPr lang="nl-NL" dirty="0"/>
              <a:t>interval 0:  0,00 – 0,078125      	</a:t>
            </a:r>
            <a:r>
              <a:rPr lang="nl-NL" dirty="0">
                <a:sym typeface="Wingdings" pitchFamily="2" charset="2"/>
              </a:rPr>
              <a:t>  uitgang: 000000</a:t>
            </a:r>
            <a:endParaRPr lang="nl-NL" dirty="0"/>
          </a:p>
          <a:p>
            <a:pPr lvl="1"/>
            <a:r>
              <a:rPr lang="nl-NL" dirty="0"/>
              <a:t>interval  1:  0,078125  - 0,15625  </a:t>
            </a:r>
            <a:r>
              <a:rPr lang="nl-NL" dirty="0">
                <a:sym typeface="Wingdings" pitchFamily="2" charset="2"/>
              </a:rPr>
              <a:t>  uitgang: 000001</a:t>
            </a:r>
          </a:p>
          <a:p>
            <a:pPr lvl="1"/>
            <a:r>
              <a:rPr lang="nl-NL" dirty="0">
                <a:sym typeface="Wingdings" pitchFamily="2" charset="2"/>
              </a:rPr>
              <a:t>….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2392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Voorbeeld met 6-bits omzetter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7810500" y="2143125"/>
            <a:ext cx="2400300" cy="4000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nl-NL" sz="1800" dirty="0"/>
              <a:t>stapgrootte = 0,078125</a:t>
            </a:r>
          </a:p>
          <a:p>
            <a:pPr eaLnBrk="1" hangingPunct="1">
              <a:buFont typeface="Wingdings 2" pitchFamily="18" charset="2"/>
              <a:buNone/>
            </a:pPr>
            <a:endParaRPr lang="nl-NL" sz="1800" dirty="0"/>
          </a:p>
          <a:p>
            <a:pPr eaLnBrk="1" hangingPunct="1">
              <a:buFont typeface="Wingdings 2" pitchFamily="18" charset="2"/>
              <a:buNone/>
            </a:pPr>
            <a:endParaRPr lang="nl-NL" sz="1800" dirty="0"/>
          </a:p>
          <a:p>
            <a:pPr eaLnBrk="1" hangingPunct="1">
              <a:buFont typeface="Wingdings 2" pitchFamily="18" charset="2"/>
              <a:buNone/>
            </a:pPr>
            <a:endParaRPr lang="nl-NL" sz="1800" dirty="0"/>
          </a:p>
          <a:p>
            <a:pPr eaLnBrk="1" hangingPunct="1">
              <a:buFont typeface="Wingdings 2" pitchFamily="18" charset="2"/>
              <a:buNone/>
            </a:pPr>
            <a:endParaRPr lang="nl-NL" sz="1800" dirty="0"/>
          </a:p>
          <a:p>
            <a:pPr eaLnBrk="1" hangingPunct="1">
              <a:buFont typeface="Wingdings 2" pitchFamily="18" charset="2"/>
              <a:buNone/>
            </a:pPr>
            <a:endParaRPr lang="nl-NL" sz="1800" dirty="0"/>
          </a:p>
          <a:p>
            <a:pPr eaLnBrk="1" hangingPunct="1">
              <a:buFont typeface="Wingdings 2" pitchFamily="18" charset="2"/>
              <a:buNone/>
            </a:pPr>
            <a:endParaRPr lang="nl-NL" sz="1800" dirty="0"/>
          </a:p>
          <a:p>
            <a:pPr eaLnBrk="1" hangingPunct="1">
              <a:buFont typeface="Wingdings 2" pitchFamily="18" charset="2"/>
              <a:buNone/>
            </a:pPr>
            <a:endParaRPr lang="nl-NL" sz="1800" dirty="0"/>
          </a:p>
          <a:p>
            <a:pPr eaLnBrk="1" hangingPunct="1">
              <a:buFont typeface="Wingdings 2" pitchFamily="18" charset="2"/>
              <a:buNone/>
            </a:pPr>
            <a:endParaRPr lang="nl-NL" sz="1800" dirty="0"/>
          </a:p>
          <a:p>
            <a:pPr algn="ctr" eaLnBrk="1" hangingPunct="1">
              <a:buFont typeface="Wingdings 2" pitchFamily="18" charset="2"/>
              <a:buNone/>
            </a:pPr>
            <a:r>
              <a:rPr lang="nl-NL" sz="1800" dirty="0"/>
              <a:t>in totaal 64 verschillende waarden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73563"/>
              </p:ext>
            </p:extLst>
          </p:nvPr>
        </p:nvGraphicFramePr>
        <p:xfrm>
          <a:off x="2952750" y="2214563"/>
          <a:ext cx="4572000" cy="395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7854">
                <a:tc>
                  <a:txBody>
                    <a:bodyPr/>
                    <a:lstStyle/>
                    <a:p>
                      <a:r>
                        <a:rPr lang="nl-NL" sz="1800" dirty="0" err="1"/>
                        <a:t>U</a:t>
                      </a:r>
                      <a:r>
                        <a:rPr lang="nl-NL" sz="1800" baseline="-25000" dirty="0" err="1"/>
                        <a:t>min</a:t>
                      </a:r>
                      <a:endParaRPr lang="nl-NL" sz="1800" baseline="-250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U</a:t>
                      </a:r>
                      <a:r>
                        <a:rPr lang="nl-NL" sz="1800" baseline="-25000" dirty="0" err="1"/>
                        <a:t>max</a:t>
                      </a:r>
                      <a:endParaRPr lang="nl-NL" sz="1800" baseline="-250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10-talig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2-talig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54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0,078125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(00000)0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54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0,078125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0,15625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(00000)1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54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0,15625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0,234375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2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(0000)10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2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….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….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….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….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854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4,84375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4,921875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62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111110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854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4,921875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5,00000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63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111111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552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Hoeveel combinaties </a:t>
            </a:r>
            <a:r>
              <a:rPr lang="nl-NL"/>
              <a:t>van enen </a:t>
            </a:r>
            <a:r>
              <a:rPr lang="nl-NL" dirty="0"/>
              <a:t>en nullen kun je maken met een 4-bits AD-omzetter?</a:t>
            </a:r>
          </a:p>
          <a:p>
            <a:r>
              <a:rPr lang="nl-NL" dirty="0">
                <a:solidFill>
                  <a:srgbClr val="FF0000"/>
                </a:solidFill>
              </a:rPr>
              <a:t>2 x 2 x 2 x 2 = 2</a:t>
            </a:r>
            <a:r>
              <a:rPr lang="nl-NL" baseline="30000" dirty="0">
                <a:solidFill>
                  <a:srgbClr val="FF0000"/>
                </a:solidFill>
              </a:rPr>
              <a:t>4</a:t>
            </a:r>
            <a:r>
              <a:rPr lang="nl-NL" dirty="0">
                <a:solidFill>
                  <a:srgbClr val="FF0000"/>
                </a:solidFill>
              </a:rPr>
              <a:t> = 16 combinaties</a:t>
            </a:r>
          </a:p>
          <a:p>
            <a:r>
              <a:rPr lang="nl-NL" dirty="0"/>
              <a:t>En met een 8-bits omzetter?</a:t>
            </a:r>
          </a:p>
          <a:p>
            <a:r>
              <a:rPr lang="nl-NL" dirty="0">
                <a:solidFill>
                  <a:srgbClr val="FF0000"/>
                </a:solidFill>
              </a:rPr>
              <a:t>2</a:t>
            </a:r>
            <a:r>
              <a:rPr lang="nl-NL" baseline="30000" dirty="0">
                <a:solidFill>
                  <a:srgbClr val="FF0000"/>
                </a:solidFill>
              </a:rPr>
              <a:t>8</a:t>
            </a:r>
            <a:r>
              <a:rPr lang="nl-NL" dirty="0">
                <a:solidFill>
                  <a:srgbClr val="FF0000"/>
                </a:solidFill>
              </a:rPr>
              <a:t> = 256</a:t>
            </a:r>
          </a:p>
          <a:p>
            <a:r>
              <a:rPr lang="nl-NL" dirty="0"/>
              <a:t>Hoe groot is de resolutie (= intervalgrootte) bij een 4-bits omzetter?</a:t>
            </a:r>
          </a:p>
          <a:p>
            <a:r>
              <a:rPr lang="nl-NL" dirty="0">
                <a:solidFill>
                  <a:srgbClr val="FF0000"/>
                </a:solidFill>
              </a:rPr>
              <a:t>5V / 16 = 0,3125 V</a:t>
            </a:r>
          </a:p>
        </p:txBody>
      </p:sp>
    </p:spTree>
    <p:extLst>
      <p:ext uri="{BB962C8B-B14F-4D97-AF65-F5344CB8AC3E}">
        <p14:creationId xmlns:p14="http://schemas.microsoft.com/office/powerpoint/2010/main" val="400706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11319048" cy="4389437"/>
          </a:xfrm>
        </p:spPr>
        <p:txBody>
          <a:bodyPr/>
          <a:lstStyle/>
          <a:p>
            <a:r>
              <a:rPr lang="nl-NL" dirty="0"/>
              <a:t>Op de ingang van een 4-bits AD-omzetter staat 3,1 V.</a:t>
            </a:r>
          </a:p>
          <a:p>
            <a:pPr lvl="1">
              <a:buFont typeface="Wingdings" pitchFamily="2" charset="2"/>
              <a:buChar char="Ø"/>
            </a:pPr>
            <a:r>
              <a:rPr lang="nl-NL" dirty="0"/>
              <a:t>Welke waarden hebben de 4 uitgangen ?</a:t>
            </a:r>
          </a:p>
          <a:p>
            <a:pPr lvl="1">
              <a:buFont typeface="Wingdings" pitchFamily="2" charset="2"/>
              <a:buChar char="Ø"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dirty="0"/>
              <a:t>uitwerking:</a:t>
            </a:r>
          </a:p>
          <a:p>
            <a:pPr lvl="1">
              <a:buFont typeface="Arial" pitchFamily="34" charset="0"/>
              <a:buChar char="•"/>
            </a:pPr>
            <a:r>
              <a:rPr lang="nl-NL" dirty="0"/>
              <a:t>4-bits  </a:t>
            </a:r>
            <a:r>
              <a:rPr lang="nl-NL" dirty="0">
                <a:sym typeface="Wingdings" pitchFamily="2" charset="2"/>
              </a:rPr>
              <a:t> 2</a:t>
            </a:r>
            <a:r>
              <a:rPr lang="nl-NL" baseline="30000" dirty="0">
                <a:sym typeface="Wingdings" pitchFamily="2" charset="2"/>
              </a:rPr>
              <a:t>4</a:t>
            </a:r>
            <a:r>
              <a:rPr lang="nl-NL" dirty="0">
                <a:sym typeface="Wingdings" pitchFamily="2" charset="2"/>
              </a:rPr>
              <a:t> = 16 intervallen</a:t>
            </a:r>
          </a:p>
          <a:p>
            <a:pPr lvl="1">
              <a:buFont typeface="Arial" pitchFamily="34" charset="0"/>
              <a:buChar char="•"/>
            </a:pPr>
            <a:r>
              <a:rPr lang="nl-NL" dirty="0">
                <a:sym typeface="Wingdings" pitchFamily="2" charset="2"/>
              </a:rPr>
              <a:t>intervalgrootte of resolutie is 5 V / 16 = 0,3125 V</a:t>
            </a:r>
          </a:p>
          <a:p>
            <a:pPr lvl="1">
              <a:buFont typeface="Arial" pitchFamily="34" charset="0"/>
              <a:buChar char="•"/>
            </a:pPr>
            <a:r>
              <a:rPr lang="nl-NL" dirty="0">
                <a:sym typeface="Wingdings" pitchFamily="2" charset="2"/>
              </a:rPr>
              <a:t>intervalnummer is 3,1 / 0,3125 = 9,92   interval 9 (afkappen, niet afronden)</a:t>
            </a:r>
          </a:p>
          <a:p>
            <a:pPr lvl="1">
              <a:buFont typeface="Arial" pitchFamily="34" charset="0"/>
              <a:buChar char="•"/>
            </a:pPr>
            <a:r>
              <a:rPr lang="nl-NL" dirty="0">
                <a:sym typeface="Wingdings" pitchFamily="2" charset="2"/>
              </a:rPr>
              <a:t>omzetten naar binair 9</a:t>
            </a:r>
            <a:r>
              <a:rPr lang="nl-NL" baseline="-25000" dirty="0">
                <a:sym typeface="Wingdings" pitchFamily="2" charset="2"/>
              </a:rPr>
              <a:t>10</a:t>
            </a:r>
            <a:r>
              <a:rPr lang="nl-NL" dirty="0">
                <a:sym typeface="Wingdings" pitchFamily="2" charset="2"/>
              </a:rPr>
              <a:t> = 8 + 1 = 1001</a:t>
            </a:r>
            <a:r>
              <a:rPr lang="nl-NL" baseline="-25000" dirty="0">
                <a:sym typeface="Wingdings" pitchFamily="2" charset="2"/>
              </a:rPr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49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waarde hebben de 4 uitgangen als de ingangsspanning 3,7 V is?</a:t>
            </a:r>
          </a:p>
          <a:p>
            <a:endParaRPr lang="nl-NL" dirty="0"/>
          </a:p>
          <a:p>
            <a:r>
              <a:rPr lang="nl-NL" dirty="0"/>
              <a:t>intervalnummer 3,7/ 0,3125 = 11,84 </a:t>
            </a:r>
            <a:r>
              <a:rPr lang="nl-NL" dirty="0">
                <a:sym typeface="Wingdings" pitchFamily="2" charset="2"/>
              </a:rPr>
              <a:t> 11</a:t>
            </a:r>
          </a:p>
          <a:p>
            <a:r>
              <a:rPr lang="nl-NL" dirty="0">
                <a:sym typeface="Wingdings" pitchFamily="2" charset="2"/>
              </a:rPr>
              <a:t>omrekenen naar binair 11</a:t>
            </a:r>
            <a:r>
              <a:rPr lang="nl-NL" baseline="-25000" dirty="0">
                <a:sym typeface="Wingdings" pitchFamily="2" charset="2"/>
              </a:rPr>
              <a:t>10</a:t>
            </a:r>
            <a:r>
              <a:rPr lang="nl-NL" dirty="0">
                <a:sym typeface="Wingdings" pitchFamily="2" charset="2"/>
              </a:rPr>
              <a:t> = 8 + 2 + 1 = 1011</a:t>
            </a:r>
            <a:r>
              <a:rPr lang="nl-NL" baseline="-25000" dirty="0">
                <a:sym typeface="Wingdings" pitchFamily="2" charset="2"/>
              </a:rPr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7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waarde hebben de uitgangen van een 6-bits AD-omzetter als de ingangsspanning 3,7 V is?</a:t>
            </a:r>
          </a:p>
          <a:p>
            <a:endParaRPr lang="nl-NL" dirty="0"/>
          </a:p>
          <a:p>
            <a:r>
              <a:rPr lang="nl-NL" dirty="0"/>
              <a:t>aantal intervallen:  2</a:t>
            </a:r>
            <a:r>
              <a:rPr lang="nl-NL" baseline="30000" dirty="0"/>
              <a:t>6 </a:t>
            </a:r>
            <a:r>
              <a:rPr lang="nl-NL" dirty="0"/>
              <a:t>= 64</a:t>
            </a:r>
          </a:p>
          <a:p>
            <a:r>
              <a:rPr lang="nl-NL" dirty="0"/>
              <a:t>stapgrootte:  5V / 64 = 0,078125</a:t>
            </a:r>
          </a:p>
          <a:p>
            <a:r>
              <a:rPr lang="nl-NL" dirty="0"/>
              <a:t>intervalnummer: 3,7 / 0,078125= 47,36</a:t>
            </a:r>
            <a:r>
              <a:rPr lang="nl-NL" dirty="0">
                <a:sym typeface="Wingdings" pitchFamily="2" charset="2"/>
              </a:rPr>
              <a:t> 47</a:t>
            </a:r>
          </a:p>
          <a:p>
            <a:r>
              <a:rPr lang="nl-NL" dirty="0">
                <a:sym typeface="Wingdings" pitchFamily="2" charset="2"/>
              </a:rPr>
              <a:t>omrekenen: 47</a:t>
            </a:r>
            <a:r>
              <a:rPr lang="nl-NL" baseline="-25000" dirty="0">
                <a:sym typeface="Wingdings" pitchFamily="2" charset="2"/>
              </a:rPr>
              <a:t>10</a:t>
            </a:r>
            <a:r>
              <a:rPr lang="nl-NL" dirty="0">
                <a:sym typeface="Wingdings" pitchFamily="2" charset="2"/>
              </a:rPr>
              <a:t> = 32 + 8 + 4 + 2 +  1 = 101111</a:t>
            </a:r>
            <a:r>
              <a:rPr lang="nl-NL" baseline="-25000" dirty="0">
                <a:sym typeface="Wingdings" pitchFamily="2" charset="2"/>
              </a:rPr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waarde hebben de uitgangen van een 8-bits AD-omzetter als de ingangsspanning 2,85 V is?</a:t>
            </a:r>
          </a:p>
          <a:p>
            <a:endParaRPr lang="nl-NL" dirty="0"/>
          </a:p>
          <a:p>
            <a:r>
              <a:rPr lang="nl-NL" dirty="0"/>
              <a:t>aantal intervallen:  2</a:t>
            </a:r>
            <a:r>
              <a:rPr lang="nl-NL" baseline="30000" dirty="0"/>
              <a:t>8</a:t>
            </a:r>
            <a:r>
              <a:rPr lang="nl-NL" dirty="0"/>
              <a:t> = 256</a:t>
            </a:r>
          </a:p>
          <a:p>
            <a:r>
              <a:rPr lang="nl-NL" dirty="0"/>
              <a:t>stapgrootte:  5V / 256 = 0,01953125</a:t>
            </a:r>
          </a:p>
          <a:p>
            <a:r>
              <a:rPr lang="nl-NL" dirty="0"/>
              <a:t>intervalnummer: 2,85 / 0,01953125= 145,92</a:t>
            </a:r>
            <a:r>
              <a:rPr lang="nl-NL" dirty="0">
                <a:sym typeface="Wingdings" pitchFamily="2" charset="2"/>
              </a:rPr>
              <a:t> 145</a:t>
            </a:r>
          </a:p>
          <a:p>
            <a:r>
              <a:rPr lang="nl-NL" dirty="0">
                <a:sym typeface="Wingdings" pitchFamily="2" charset="2"/>
              </a:rPr>
              <a:t>omrekenen: 145</a:t>
            </a:r>
            <a:r>
              <a:rPr lang="nl-NL" baseline="-25000" dirty="0">
                <a:sym typeface="Wingdings" pitchFamily="2" charset="2"/>
              </a:rPr>
              <a:t>10</a:t>
            </a:r>
            <a:r>
              <a:rPr lang="nl-NL" dirty="0">
                <a:sym typeface="Wingdings" pitchFamily="2" charset="2"/>
              </a:rPr>
              <a:t> = 128 + 16 +  1 = 10010001</a:t>
            </a:r>
            <a:r>
              <a:rPr lang="nl-NL" baseline="-25000" dirty="0">
                <a:sym typeface="Wingdings" pitchFamily="2" charset="2"/>
              </a:rPr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2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Automatische achterlicht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990456" cy="4389437"/>
          </a:xfrm>
        </p:spPr>
        <p:txBody>
          <a:bodyPr/>
          <a:lstStyle/>
          <a:p>
            <a:r>
              <a:rPr lang="nl-NL" dirty="0"/>
              <a:t>In het achterlicht zit een lichtsensor en een bewegingssensor.</a:t>
            </a:r>
          </a:p>
          <a:p>
            <a:endParaRPr lang="nl-NL" dirty="0"/>
          </a:p>
          <a:p>
            <a:r>
              <a:rPr lang="nl-NL" dirty="0"/>
              <a:t>Het achterlicht blijft nog even branden nadat je gestopt bent.</a:t>
            </a:r>
          </a:p>
        </p:txBody>
      </p:sp>
      <p:pic>
        <p:nvPicPr>
          <p:cNvPr id="12290" name="Picture 2" descr="Move Wing Reflector - Fiets Achterlicht Automatisch - R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636912"/>
            <a:ext cx="3552329" cy="173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04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 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de uitgangen van een 6-bits AD-omzetter staat 101001</a:t>
            </a:r>
            <a:r>
              <a:rPr lang="nl-NL" baseline="-25000" dirty="0"/>
              <a:t>2</a:t>
            </a:r>
            <a:r>
              <a:rPr lang="nl-NL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nl-NL" dirty="0"/>
              <a:t>Tussen welke waarden kan de ingang liggen?</a:t>
            </a:r>
          </a:p>
          <a:p>
            <a:pPr lvl="1">
              <a:buFont typeface="Wingdings" pitchFamily="2" charset="2"/>
              <a:buChar char="Ø"/>
            </a:pP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dirty="0"/>
              <a:t>omrekenen: 101001</a:t>
            </a:r>
            <a:r>
              <a:rPr lang="nl-NL" baseline="-25000" dirty="0"/>
              <a:t>2</a:t>
            </a:r>
            <a:r>
              <a:rPr lang="nl-NL" dirty="0"/>
              <a:t> = 32 + 8 + 1 = 41</a:t>
            </a:r>
            <a:r>
              <a:rPr lang="nl-NL" baseline="-25000" dirty="0"/>
              <a:t>10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resolutie is 5 V/ 2</a:t>
            </a:r>
            <a:r>
              <a:rPr lang="nl-NL" baseline="30000" dirty="0"/>
              <a:t>6</a:t>
            </a:r>
            <a:r>
              <a:rPr lang="nl-NL" dirty="0"/>
              <a:t> = 0,078125 V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de ingang ligt tussen de 41 x resolutie en 41,99999 x resolutie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dus 41 x 0,078125 = 3,20 V en 41,99 x 0,078125 = 3,28 V</a:t>
            </a:r>
          </a:p>
        </p:txBody>
      </p:sp>
    </p:spTree>
    <p:extLst>
      <p:ext uri="{BB962C8B-B14F-4D97-AF65-F5344CB8AC3E}">
        <p14:creationId xmlns:p14="http://schemas.microsoft.com/office/powerpoint/2010/main" val="9702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Learnbeat + opgaven 28-31 </a:t>
            </a:r>
          </a:p>
        </p:txBody>
      </p:sp>
    </p:spTree>
    <p:extLst>
      <p:ext uri="{BB962C8B-B14F-4D97-AF65-F5344CB8AC3E}">
        <p14:creationId xmlns:p14="http://schemas.microsoft.com/office/powerpoint/2010/main" val="1113309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TA.5 Systemen ontwerpen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deze paragraaf kun je:</a:t>
            </a:r>
          </a:p>
          <a:p>
            <a:pPr lvl="1"/>
            <a:r>
              <a:rPr lang="nl-NL" dirty="0"/>
              <a:t>op systematische wijze een automatisch systeem ontwerpen</a:t>
            </a:r>
          </a:p>
        </p:txBody>
      </p:sp>
    </p:spTree>
    <p:extLst>
      <p:ext uri="{BB962C8B-B14F-4D97-AF65-F5344CB8AC3E}">
        <p14:creationId xmlns:p14="http://schemas.microsoft.com/office/powerpoint/2010/main" val="12070797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Schakelingen ontwerpen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307040"/>
              </p:ext>
            </p:extLst>
          </p:nvPr>
        </p:nvGraphicFramePr>
        <p:xfrm>
          <a:off x="1127448" y="2132856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laag (passief)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hoog (actief)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niet waar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donker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licht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stilte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geluid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onder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boven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940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1 - invoer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Bedenk welke sensoren en hoeveel drukschakelaars je nodig hebt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In </a:t>
            </a:r>
            <a:r>
              <a:rPr lang="nl-NL" i="1" dirty="0" err="1"/>
              <a:t>systematic</a:t>
            </a:r>
            <a:r>
              <a:rPr lang="nl-NL" dirty="0"/>
              <a:t> gebruik je altijd een </a:t>
            </a:r>
            <a:r>
              <a:rPr lang="nl-NL" i="1" dirty="0"/>
              <a:t>var. spanningsbron </a:t>
            </a:r>
            <a:r>
              <a:rPr lang="nl-NL" dirty="0"/>
              <a:t>in plaats van een sensor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Achter een sensor moet altijd een comparator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Zet de sensoren en drukschakelaars aan de linkerkant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Je mag alleen een “</a:t>
            </a:r>
            <a:r>
              <a:rPr lang="nl-NL" dirty="0" err="1"/>
              <a:t>toggle</a:t>
            </a:r>
            <a:r>
              <a:rPr lang="nl-NL" dirty="0"/>
              <a:t>” gebruiken voor het testen van de simulatie (je kunt niet 2 knoppen tegelijk indrukken)</a:t>
            </a:r>
          </a:p>
        </p:txBody>
      </p:sp>
    </p:spTree>
    <p:extLst>
      <p:ext uri="{BB962C8B-B14F-4D97-AF65-F5344CB8AC3E}">
        <p14:creationId xmlns:p14="http://schemas.microsoft.com/office/powerpoint/2010/main" val="25552724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2 - uitvoer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Bedenk welke actuatoren (LED, zoemer, …) je nodig hebt: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Zet de actuatoren aan de rechterkant</a:t>
            </a:r>
          </a:p>
        </p:txBody>
      </p:sp>
    </p:spTree>
    <p:extLst>
      <p:ext uri="{BB962C8B-B14F-4D97-AF65-F5344CB8AC3E}">
        <p14:creationId xmlns:p14="http://schemas.microsoft.com/office/powerpoint/2010/main" val="14939411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Bedenk of je tellers en/of geheugens nodig hebt en hoeveel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In een alarm zit meestal een geheugen; je wilt onthouden dat er iets gebeurd 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Je gebruikt een pulsgenerator (1 Hz) als je seconden wilt tellen (de lamp moet na 6 s weer uitgaan)</a:t>
            </a:r>
          </a:p>
        </p:txBody>
      </p:sp>
    </p:spTree>
    <p:extLst>
      <p:ext uri="{BB962C8B-B14F-4D97-AF65-F5344CB8AC3E}">
        <p14:creationId xmlns:p14="http://schemas.microsoft.com/office/powerpoint/2010/main" val="30946499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voor elke </a:t>
            </a:r>
            <a:r>
              <a:rPr lang="nl-NL" i="1" dirty="0"/>
              <a:t>ingang</a:t>
            </a:r>
            <a:r>
              <a:rPr lang="nl-NL" dirty="0"/>
              <a:t> een zin van de vorm:</a:t>
            </a:r>
          </a:p>
          <a:p>
            <a:pPr lvl="1"/>
            <a:r>
              <a:rPr lang="nl-NL" dirty="0"/>
              <a:t>ingang … moet aan gaan (actief worden) als …. en/of …. </a:t>
            </a:r>
          </a:p>
          <a:p>
            <a:pPr lvl="1"/>
            <a:endParaRPr lang="nl-NL" dirty="0"/>
          </a:p>
          <a:p>
            <a:r>
              <a:rPr lang="nl-NL" dirty="0"/>
              <a:t>Vervang alle </a:t>
            </a:r>
            <a:r>
              <a:rPr lang="nl-NL" i="1" dirty="0"/>
              <a:t>passieve-woorden</a:t>
            </a:r>
            <a:r>
              <a:rPr lang="nl-NL" dirty="0"/>
              <a:t> door </a:t>
            </a:r>
            <a:r>
              <a:rPr lang="nl-NL" i="1" dirty="0"/>
              <a:t>actieve-woorden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“donker” wordt dan “niet of geen licht”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 de schakeling wordt “en” een EN-poort, “of” wordt OF-poort en “niet” wordt een </a:t>
            </a:r>
            <a:r>
              <a:rPr lang="nl-NL" dirty="0" err="1"/>
              <a:t>invertor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25295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811EF-AC06-3880-A849-E391E347E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loopt vast / schakeling werkt toch niet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C5A731-D64A-C10A-1630-2BECA4CDD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 het maken van “zinnetjes” ben je waarschijnlijk achter gekomen dat er iets mist.</a:t>
            </a:r>
          </a:p>
          <a:p>
            <a:r>
              <a:rPr lang="nl-NL" dirty="0"/>
              <a:t>Ga weer terug </a:t>
            </a:r>
            <a:r>
              <a:rPr lang="nl-NL"/>
              <a:t>naar stap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5643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1 – stap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Automatische buitenlamp (eenvoudig)</a:t>
            </a:r>
          </a:p>
          <a:p>
            <a:r>
              <a:rPr lang="nl-NL" dirty="0"/>
              <a:t>Stap 1: lichtsensor en een bewegingssensor</a:t>
            </a:r>
          </a:p>
          <a:p>
            <a:endParaRPr lang="nl-NL" dirty="0"/>
          </a:p>
          <a:p>
            <a:r>
              <a:rPr lang="nl-NL" dirty="0"/>
              <a:t>Achter een sensor altijd een comparator; hoeft niet achter een drukschakelaar</a:t>
            </a:r>
          </a:p>
        </p:txBody>
      </p:sp>
    </p:spTree>
    <p:extLst>
      <p:ext uri="{BB962C8B-B14F-4D97-AF65-F5344CB8AC3E}">
        <p14:creationId xmlns:p14="http://schemas.microsoft.com/office/powerpoint/2010/main" val="110497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Kruising met verkeerslichten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270376" cy="4389437"/>
          </a:xfrm>
        </p:spPr>
        <p:txBody>
          <a:bodyPr/>
          <a:lstStyle/>
          <a:p>
            <a:r>
              <a:rPr lang="nl-NL" dirty="0"/>
              <a:t>Drukknoppen voor de fietsers</a:t>
            </a:r>
          </a:p>
          <a:p>
            <a:r>
              <a:rPr lang="nl-NL" dirty="0"/>
              <a:t>Lussen in de weg om auto’s te detecteren</a:t>
            </a:r>
            <a:endParaRPr lang="en-US" dirty="0"/>
          </a:p>
          <a:p>
            <a:endParaRPr lang="nl-NL" dirty="0"/>
          </a:p>
          <a:p>
            <a:r>
              <a:rPr lang="nl-NL" dirty="0"/>
              <a:t>De verkeerslichten gaan afwisselend op groen/oranje/rood voor een goede doorstroming van het verkeer.</a:t>
            </a:r>
            <a:endParaRPr lang="en-US" dirty="0"/>
          </a:p>
        </p:txBody>
      </p:sp>
      <p:pic>
        <p:nvPicPr>
          <p:cNvPr id="2052" name="Picture 4" descr="20091008-nieuwe-verkeerslichten-dordrecht-ad-thymen-stolk-002_formaat-wijzigen.jpg (1024×64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564904"/>
            <a:ext cx="4356249" cy="27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601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B2CE976-3DC1-45ED-BB9D-D30A367F0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80728"/>
            <a:ext cx="6126480" cy="55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657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1 – stap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Automatische buitenlamp (eenvoudig)</a:t>
            </a:r>
          </a:p>
          <a:p>
            <a:r>
              <a:rPr lang="nl-NL" dirty="0"/>
              <a:t>Stap 1: lichtsensor en een bewegingssensor</a:t>
            </a:r>
          </a:p>
          <a:p>
            <a:r>
              <a:rPr lang="nl-NL" dirty="0"/>
              <a:t>Stap 2: lamp</a:t>
            </a:r>
          </a:p>
        </p:txBody>
      </p:sp>
    </p:spTree>
    <p:extLst>
      <p:ext uri="{BB962C8B-B14F-4D97-AF65-F5344CB8AC3E}">
        <p14:creationId xmlns:p14="http://schemas.microsoft.com/office/powerpoint/2010/main" val="28218149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012422C-EC82-4664-929D-C78F9165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12192000" cy="5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62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1 – stap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Automatische buitenlamp (eenvoudig)</a:t>
            </a:r>
          </a:p>
          <a:p>
            <a:r>
              <a:rPr lang="nl-NL" dirty="0"/>
              <a:t>Stap 1: lichtsensor en een bewegingssensor</a:t>
            </a:r>
          </a:p>
          <a:p>
            <a:r>
              <a:rPr lang="nl-NL" dirty="0"/>
              <a:t>Stap 2: lamp</a:t>
            </a:r>
          </a:p>
          <a:p>
            <a:r>
              <a:rPr lang="nl-NL" dirty="0"/>
              <a:t>Stap 3: </a:t>
            </a:r>
            <a:r>
              <a:rPr lang="nl-NL" i="1" dirty="0"/>
              <a:t>geen</a:t>
            </a:r>
            <a:r>
              <a:rPr lang="nl-NL" dirty="0"/>
              <a:t> geheugen en </a:t>
            </a:r>
            <a:r>
              <a:rPr lang="nl-NL" i="1" dirty="0"/>
              <a:t>geen</a:t>
            </a:r>
            <a:r>
              <a:rPr lang="nl-NL" dirty="0"/>
              <a:t> teller nodig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16177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ADA2A-7C99-03BD-6109-A5373C55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1 – stap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03B95B-9A44-E152-43AE-302F5437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Zin: de lamp moet aan gaan als er iets beweegt en het </a:t>
            </a:r>
            <a:r>
              <a:rPr lang="nl-NL" i="1" dirty="0"/>
              <a:t>donker</a:t>
            </a:r>
            <a:r>
              <a:rPr lang="nl-NL" dirty="0"/>
              <a:t> is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Passieve woorden omzetten naar actieve woorden:</a:t>
            </a:r>
          </a:p>
          <a:p>
            <a:r>
              <a:rPr lang="nl-NL" dirty="0"/>
              <a:t>Zin: de lamp moet aan gaan als er iets beweegt </a:t>
            </a:r>
            <a:r>
              <a:rPr lang="nl-NL" i="1" u="sng" dirty="0"/>
              <a:t>en</a:t>
            </a:r>
            <a:r>
              <a:rPr lang="nl-NL" dirty="0"/>
              <a:t> het </a:t>
            </a:r>
            <a:r>
              <a:rPr lang="nl-NL" i="1" u="sng" dirty="0"/>
              <a:t>niet</a:t>
            </a:r>
            <a:r>
              <a:rPr lang="nl-NL" dirty="0"/>
              <a:t> licht is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C792FDE-2932-434D-6426-D4771B0FB56D}"/>
              </a:ext>
            </a:extLst>
          </p:cNvPr>
          <p:cNvSpPr txBox="1"/>
          <p:nvPr/>
        </p:nvSpPr>
        <p:spPr>
          <a:xfrm>
            <a:off x="8616280" y="22768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passief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5D586CD-F91D-7F2A-0991-95FB8906B021}"/>
              </a:ext>
            </a:extLst>
          </p:cNvPr>
          <p:cNvSpPr txBox="1"/>
          <p:nvPr/>
        </p:nvSpPr>
        <p:spPr>
          <a:xfrm>
            <a:off x="9120336" y="42210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actief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66A7973-DE67-2F54-072A-4F4129F37C18}"/>
              </a:ext>
            </a:extLst>
          </p:cNvPr>
          <p:cNvCxnSpPr/>
          <p:nvPr/>
        </p:nvCxnSpPr>
        <p:spPr>
          <a:xfrm flipH="1">
            <a:off x="7176120" y="4300736"/>
            <a:ext cx="648072" cy="12164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2CB94303-719A-955D-9381-983E2D56D99A}"/>
              </a:ext>
            </a:extLst>
          </p:cNvPr>
          <p:cNvSpPr txBox="1"/>
          <p:nvPr/>
        </p:nvSpPr>
        <p:spPr>
          <a:xfrm>
            <a:off x="6456040" y="55172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EN-poort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BE3F76BE-C2CD-C507-F45B-B1408057C4C0}"/>
              </a:ext>
            </a:extLst>
          </p:cNvPr>
          <p:cNvCxnSpPr/>
          <p:nvPr/>
        </p:nvCxnSpPr>
        <p:spPr>
          <a:xfrm>
            <a:off x="8832304" y="4300736"/>
            <a:ext cx="288032" cy="10724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1F79B645-B144-AEDB-EB4F-B795DE20A6FF}"/>
              </a:ext>
            </a:extLst>
          </p:cNvPr>
          <p:cNvSpPr txBox="1"/>
          <p:nvPr/>
        </p:nvSpPr>
        <p:spPr>
          <a:xfrm>
            <a:off x="8760296" y="53012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invertor</a:t>
            </a:r>
          </a:p>
        </p:txBody>
      </p:sp>
    </p:spTree>
    <p:extLst>
      <p:ext uri="{BB962C8B-B14F-4D97-AF65-F5344CB8AC3E}">
        <p14:creationId xmlns:p14="http://schemas.microsoft.com/office/powerpoint/2010/main" val="7514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A2FD213-789C-4C1E-AFE3-CE044448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390"/>
            <a:ext cx="12192000" cy="527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804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A25FC9B-C422-49BB-AA52-3A0245BB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339"/>
            <a:ext cx="12192000" cy="64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574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een winkel krijgt elke 9</a:t>
            </a:r>
            <a:r>
              <a:rPr lang="nl-NL" baseline="30000" dirty="0"/>
              <a:t>de</a:t>
            </a:r>
            <a:r>
              <a:rPr lang="nl-NL" dirty="0"/>
              <a:t> bezoeker een verrassing. De klanten passeren een lichtpoortje. Als de 9</a:t>
            </a:r>
            <a:r>
              <a:rPr lang="nl-NL" baseline="30000" dirty="0"/>
              <a:t>de</a:t>
            </a:r>
            <a:r>
              <a:rPr lang="nl-NL" dirty="0"/>
              <a:t> klant het poortje passeert, gaat er een zoemer. De gastvrouw geeft de verrassing aan de klant en zet met een drukknop de teller weer op nul.</a:t>
            </a:r>
          </a:p>
          <a:p>
            <a:endParaRPr lang="nl-NL" dirty="0"/>
          </a:p>
          <a:p>
            <a:r>
              <a:rPr lang="nl-NL" dirty="0"/>
              <a:t>Stap 1:  lichtsensor en drukschakelaar</a:t>
            </a:r>
          </a:p>
          <a:p>
            <a:r>
              <a:rPr lang="nl-NL" dirty="0"/>
              <a:t>Stap 2: zoemer</a:t>
            </a:r>
          </a:p>
          <a:p>
            <a:r>
              <a:rPr lang="nl-NL" dirty="0"/>
              <a:t>Stap 3: één teller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87658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DA3BF3A-1329-4B13-B959-79C6733C9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208"/>
            <a:ext cx="12192000" cy="49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704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zoemer moet gaan als de teller op 1-uitgang </a:t>
            </a:r>
            <a:r>
              <a:rPr lang="nl-NL" i="1" u="sng" dirty="0"/>
              <a:t>en</a:t>
            </a:r>
            <a:r>
              <a:rPr lang="nl-NL" dirty="0"/>
              <a:t> de 8-uitgang van de teller hoog zijn. </a:t>
            </a:r>
          </a:p>
          <a:p>
            <a:r>
              <a:rPr lang="nl-NL" dirty="0"/>
              <a:t>Teller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teller moet één omhoog als er geen (= niet) licht op de lichtsensor valt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teller moet altijd aan zijn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teller moet gereset worden als de gastvrouw op de knop drukt</a:t>
            </a:r>
          </a:p>
        </p:txBody>
      </p:sp>
    </p:spTree>
    <p:extLst>
      <p:ext uri="{BB962C8B-B14F-4D97-AF65-F5344CB8AC3E}">
        <p14:creationId xmlns:p14="http://schemas.microsoft.com/office/powerpoint/2010/main" val="345727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Automatisch systeem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9601200" cy="1205805"/>
          </a:xfrm>
        </p:spPr>
        <p:txBody>
          <a:bodyPr/>
          <a:lstStyle/>
          <a:p>
            <a:r>
              <a:rPr lang="nl-NL" dirty="0"/>
              <a:t>Alle automatische systemen zijn op dezelfde manier opgebouwd.</a:t>
            </a:r>
          </a:p>
        </p:txBody>
      </p:sp>
      <p:sp>
        <p:nvSpPr>
          <p:cNvPr id="4" name="Rechthoek 3"/>
          <p:cNvSpPr/>
          <p:nvPr/>
        </p:nvSpPr>
        <p:spPr>
          <a:xfrm>
            <a:off x="2503983" y="416328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087888" y="414908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7824192" y="414908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>
            <a:stCxn id="4" idx="3"/>
            <a:endCxn id="4" idx="3"/>
          </p:cNvCxnSpPr>
          <p:nvPr/>
        </p:nvCxnSpPr>
        <p:spPr>
          <a:xfrm>
            <a:off x="4304183" y="459533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631504" y="5332566"/>
            <a:ext cx="267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waarnemen: sensor(en)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231904" y="53325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“computer”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931751" y="532802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uitvoer: actuator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2216405" y="4345310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invoer</a:t>
            </a:r>
          </a:p>
        </p:txBody>
      </p:sp>
      <p:sp>
        <p:nvSpPr>
          <p:cNvPr id="21" name="Rechthoek 20"/>
          <p:cNvSpPr/>
          <p:nvPr/>
        </p:nvSpPr>
        <p:spPr>
          <a:xfrm>
            <a:off x="7500610" y="4345309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uitvoer</a:t>
            </a:r>
          </a:p>
        </p:txBody>
      </p:sp>
      <p:sp>
        <p:nvSpPr>
          <p:cNvPr id="24" name="Rechthoek 23"/>
          <p:cNvSpPr/>
          <p:nvPr/>
        </p:nvSpPr>
        <p:spPr>
          <a:xfrm>
            <a:off x="4836314" y="4345311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verwerken</a:t>
            </a:r>
          </a:p>
        </p:txBody>
      </p:sp>
      <p:cxnSp>
        <p:nvCxnSpPr>
          <p:cNvPr id="30" name="Rechte verbindingslijn met pijl 29"/>
          <p:cNvCxnSpPr/>
          <p:nvPr/>
        </p:nvCxnSpPr>
        <p:spPr>
          <a:xfrm flipV="1">
            <a:off x="1689514" y="4593608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>
            <a:stCxn id="5" idx="3"/>
            <a:endCxn id="6" idx="1"/>
          </p:cNvCxnSpPr>
          <p:nvPr/>
        </p:nvCxnSpPr>
        <p:spPr>
          <a:xfrm>
            <a:off x="6888088" y="4581128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4304184" y="4584480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V="1">
            <a:off x="9609902" y="4579055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4431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BAA68F1-9E4A-43BE-BAC8-88C51FD0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290"/>
            <a:ext cx="12192000" cy="50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42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E5B6B8A-30BF-490A-8CEF-3F504DC7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329"/>
            <a:ext cx="12192000" cy="64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552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7AFE8-01DB-4637-AAD8-96F886C9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5F40E2-F4EB-4D89-9E30-9194FEF29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Buitenlamp (realistisch)</a:t>
            </a:r>
          </a:p>
          <a:p>
            <a:pPr lvl="1"/>
            <a:r>
              <a:rPr lang="nl-NL" dirty="0"/>
              <a:t>Na de laatste beweging blijft de lamp nog 3 minuten branden </a:t>
            </a:r>
          </a:p>
          <a:p>
            <a:pPr lvl="1"/>
            <a:r>
              <a:rPr lang="nl-NL" dirty="0"/>
              <a:t>We doen alsof 1 Hz = 1 puls per minuut</a:t>
            </a:r>
          </a:p>
          <a:p>
            <a:pPr lvl="1"/>
            <a:endParaRPr lang="nl-NL" dirty="0"/>
          </a:p>
          <a:p>
            <a:r>
              <a:rPr lang="nl-NL" dirty="0"/>
              <a:t>Eerste 2 stappen blijven gelijk</a:t>
            </a:r>
          </a:p>
          <a:p>
            <a:pPr lvl="1"/>
            <a:r>
              <a:rPr lang="nl-NL" dirty="0"/>
              <a:t>stap 1: licht en beweging-sensor</a:t>
            </a:r>
          </a:p>
          <a:p>
            <a:pPr lvl="1"/>
            <a:r>
              <a:rPr lang="nl-NL" dirty="0"/>
              <a:t>stap 2: lamp</a:t>
            </a:r>
          </a:p>
          <a:p>
            <a:pPr lvl="1"/>
            <a:r>
              <a:rPr lang="nl-NL" dirty="0"/>
              <a:t>stap 3: 1 teller + pulsgenerator en geheugen om te onthouden dat er beweging is geweest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52547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ACCE8FF-B739-4206-9E89-30ABB3BE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53"/>
            <a:ext cx="12192000" cy="63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405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1464" y="704850"/>
            <a:ext cx="8939336" cy="707926"/>
          </a:xfrm>
        </p:spPr>
        <p:txBody>
          <a:bodyPr/>
          <a:lstStyle/>
          <a:p>
            <a:r>
              <a:rPr lang="nl-NL" dirty="0"/>
              <a:t>Voorbeeld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5440" y="1412777"/>
            <a:ext cx="9155360" cy="4911824"/>
          </a:xfrm>
        </p:spPr>
        <p:txBody>
          <a:bodyPr/>
          <a:lstStyle/>
          <a:p>
            <a:r>
              <a:rPr lang="nl-NL" dirty="0"/>
              <a:t>Als je een beveiligde kamer binnenkomt (deurschakelaar </a:t>
            </a:r>
            <a:r>
              <a:rPr lang="nl-NL" dirty="0" err="1"/>
              <a:t>dicht</a:t>
            </a:r>
            <a:r>
              <a:rPr lang="nl-NL" dirty="0" err="1">
                <a:sym typeface="Wingdings" panose="05000000000000000000" pitchFamily="2" charset="2"/>
              </a:rPr>
              <a:t>open</a:t>
            </a:r>
            <a:r>
              <a:rPr lang="nl-NL" dirty="0"/>
              <a:t>) moet je binnen 5 seconden op een rode knop drukken anders gaat er een alarm af. Het alarm kan alleen door de bewaking worden uitgezet.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stap 1: 3 drukknoppen (deur, rode knop, bewaker)</a:t>
            </a:r>
          </a:p>
          <a:p>
            <a:r>
              <a:rPr lang="nl-NL" dirty="0"/>
              <a:t>stap 2: zoemer</a:t>
            </a:r>
          </a:p>
          <a:p>
            <a:r>
              <a:rPr lang="nl-NL" dirty="0"/>
              <a:t>stap 3: teller met pulsgenerator en 2 geheugens (één om te onthouden dat de teller op 5 is geweest en een ander om te onthouden dat de deur open is geweest)</a:t>
            </a:r>
          </a:p>
        </p:txBody>
      </p:sp>
    </p:spTree>
    <p:extLst>
      <p:ext uri="{BB962C8B-B14F-4D97-AF65-F5344CB8AC3E}">
        <p14:creationId xmlns:p14="http://schemas.microsoft.com/office/powerpoint/2010/main" val="22060096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9456" y="980729"/>
            <a:ext cx="9011344" cy="5343872"/>
          </a:xfrm>
        </p:spPr>
        <p:txBody>
          <a:bodyPr/>
          <a:lstStyle/>
          <a:p>
            <a:r>
              <a:rPr lang="nl-NL" dirty="0"/>
              <a:t>De zoemer moet aan gaan als het geheugen aan is</a:t>
            </a:r>
          </a:p>
          <a:p>
            <a:r>
              <a:rPr lang="nl-NL" dirty="0"/>
              <a:t>Geheugen voor de zoemer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De set van het geheugen moet aan gaan als de 4-uitgang van de teller hoog 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Het geheugen moet gereset worden als de bewaker op zijn knop druk</a:t>
            </a:r>
          </a:p>
          <a:p>
            <a:r>
              <a:rPr lang="nl-NL" dirty="0"/>
              <a:t>Geheugen voor de teller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Het geheugen moet </a:t>
            </a:r>
            <a:r>
              <a:rPr lang="nl-NL" dirty="0" err="1"/>
              <a:t>geset</a:t>
            </a:r>
            <a:r>
              <a:rPr lang="nl-NL" dirty="0"/>
              <a:t> worden (aan gaan) als de deur </a:t>
            </a:r>
            <a:r>
              <a:rPr lang="nl-NL" strike="sngStrike" dirty="0"/>
              <a:t>open </a:t>
            </a:r>
            <a:r>
              <a:rPr lang="nl-NL" dirty="0"/>
              <a:t> niet dicht 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Het geheugen moet gereset worden als er op de rode knop wordt gedrukt </a:t>
            </a:r>
            <a:r>
              <a:rPr lang="nl-NL" i="1" dirty="0"/>
              <a:t>of</a:t>
            </a:r>
            <a:r>
              <a:rPr lang="nl-NL" dirty="0"/>
              <a:t> als de bewaker op zijn knop drukt</a:t>
            </a:r>
          </a:p>
          <a:p>
            <a:pPr marL="484187" indent="-457200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70482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9456" y="1124745"/>
            <a:ext cx="8949680" cy="4389437"/>
          </a:xfrm>
        </p:spPr>
        <p:txBody>
          <a:bodyPr/>
          <a:lstStyle/>
          <a:p>
            <a:r>
              <a:rPr lang="nl-NL" dirty="0"/>
              <a:t>Teller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Teller moet aan zijn als het geheugen aan 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Teller moet gereset worden als op de rode knop wordt gedrukt </a:t>
            </a:r>
            <a:r>
              <a:rPr lang="nl-NL" i="1" dirty="0"/>
              <a:t>of</a:t>
            </a:r>
            <a:r>
              <a:rPr lang="nl-NL" dirty="0"/>
              <a:t> als de bewaker op zijn knop drukt</a:t>
            </a:r>
          </a:p>
        </p:txBody>
      </p:sp>
    </p:spTree>
    <p:extLst>
      <p:ext uri="{BB962C8B-B14F-4D97-AF65-F5344CB8AC3E}">
        <p14:creationId xmlns:p14="http://schemas.microsoft.com/office/powerpoint/2010/main" val="8640401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nu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maken opdrachten 34-38 (2 lessen)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computertoets voor een cijfer (po)</a:t>
            </a:r>
          </a:p>
        </p:txBody>
      </p:sp>
    </p:spTree>
    <p:extLst>
      <p:ext uri="{BB962C8B-B14F-4D97-AF65-F5344CB8AC3E}">
        <p14:creationId xmlns:p14="http://schemas.microsoft.com/office/powerpoint/2010/main" val="301970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systemen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Meetsysteem</a:t>
            </a:r>
          </a:p>
          <a:p>
            <a:r>
              <a:rPr lang="nl-NL" dirty="0"/>
              <a:t>Stuursysteem</a:t>
            </a:r>
          </a:p>
          <a:p>
            <a:r>
              <a:rPr lang="nl-NL" dirty="0"/>
              <a:t>Regelsysteem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2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Meetsysteem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5"/>
            <a:ext cx="4046240" cy="2141908"/>
          </a:xfrm>
        </p:spPr>
        <p:txBody>
          <a:bodyPr/>
          <a:lstStyle/>
          <a:p>
            <a:r>
              <a:rPr lang="nl-NL" dirty="0"/>
              <a:t>Voorbeeld:</a:t>
            </a:r>
          </a:p>
          <a:p>
            <a:pPr lvl="1"/>
            <a:r>
              <a:rPr lang="nl-NL" dirty="0"/>
              <a:t>buienradar</a:t>
            </a:r>
          </a:p>
          <a:p>
            <a:pPr lvl="1"/>
            <a:r>
              <a:rPr lang="nl-NL" dirty="0"/>
              <a:t>temperatuur op display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2215951" y="4523322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4799856" y="450912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7536160" y="4509120"/>
            <a:ext cx="18002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>
            <a:stCxn id="4" idx="3"/>
            <a:endCxn id="4" idx="3"/>
          </p:cNvCxnSpPr>
          <p:nvPr/>
        </p:nvCxnSpPr>
        <p:spPr>
          <a:xfrm>
            <a:off x="4016151" y="49553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1677353" y="5688062"/>
            <a:ext cx="274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waarnemen: sensor(en)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943872" y="569260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“computer”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643719" y="568806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uitvoer: display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928373" y="4705350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invoer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212578" y="4705349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uitvoer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548282" y="4705351"/>
            <a:ext cx="237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verwerken</a:t>
            </a:r>
          </a:p>
        </p:txBody>
      </p:sp>
      <p:cxnSp>
        <p:nvCxnSpPr>
          <p:cNvPr id="14" name="Rechte verbindingslijn met pijl 13"/>
          <p:cNvCxnSpPr/>
          <p:nvPr/>
        </p:nvCxnSpPr>
        <p:spPr>
          <a:xfrm flipV="1">
            <a:off x="1401482" y="4953648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5" idx="3"/>
            <a:endCxn id="6" idx="1"/>
          </p:cNvCxnSpPr>
          <p:nvPr/>
        </p:nvCxnSpPr>
        <p:spPr>
          <a:xfrm>
            <a:off x="6600056" y="4941168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4016152" y="4944520"/>
            <a:ext cx="783705" cy="10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cdn.dutchcowboys.nl/uploads/posts/list/buienradar-groeit-sneller-dan-onze-i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27" y="1366587"/>
            <a:ext cx="2029612" cy="20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cevision.nl/wp-content/uploads/2013/07/Tijd-en-Temperatuurdisplay_05-750x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19" y="1634575"/>
            <a:ext cx="2060376" cy="15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03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2697</Words>
  <Application>Microsoft Office PowerPoint</Application>
  <PresentationFormat>Breedbeeld</PresentationFormat>
  <Paragraphs>548</Paragraphs>
  <Slides>77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77</vt:i4>
      </vt:variant>
    </vt:vector>
  </HeadingPairs>
  <TitlesOfParts>
    <vt:vector size="85" baseType="lpstr">
      <vt:lpstr>Arial</vt:lpstr>
      <vt:lpstr>Calibri</vt:lpstr>
      <vt:lpstr>Cambria</vt:lpstr>
      <vt:lpstr>Constantia</vt:lpstr>
      <vt:lpstr>Wingdings</vt:lpstr>
      <vt:lpstr>Wingdings 2</vt:lpstr>
      <vt:lpstr>Stroom</vt:lpstr>
      <vt:lpstr>Vergelijking</vt:lpstr>
      <vt:lpstr>Technische Automatisering </vt:lpstr>
      <vt:lpstr>TA.1 Automatische systemen</vt:lpstr>
      <vt:lpstr>Lamp achter het huis</vt:lpstr>
      <vt:lpstr>Thermostaat</vt:lpstr>
      <vt:lpstr>Automatische achterlicht</vt:lpstr>
      <vt:lpstr>Kruising met verkeerslichten</vt:lpstr>
      <vt:lpstr>Automatisch systeem</vt:lpstr>
      <vt:lpstr>Soorten systemen</vt:lpstr>
      <vt:lpstr>Meetsysteem</vt:lpstr>
      <vt:lpstr>Stuursysteem</vt:lpstr>
      <vt:lpstr>Regelsysteem</vt:lpstr>
      <vt:lpstr>Huiswerk</vt:lpstr>
      <vt:lpstr>TA.2 Sensoren</vt:lpstr>
      <vt:lpstr>Sensoren</vt:lpstr>
      <vt:lpstr>IJkgrafiek</vt:lpstr>
      <vt:lpstr>Gevoeligheid en bereik</vt:lpstr>
      <vt:lpstr>Kiezen van sensor</vt:lpstr>
      <vt:lpstr>Nauwkeurigheid</vt:lpstr>
      <vt:lpstr>Huiswerk</vt:lpstr>
      <vt:lpstr>TA.3 Verwerking</vt:lpstr>
      <vt:lpstr>Verwerking</vt:lpstr>
      <vt:lpstr>Ingang  verwerken</vt:lpstr>
      <vt:lpstr>Enen en nullen</vt:lpstr>
      <vt:lpstr>Verwerking</vt:lpstr>
      <vt:lpstr>Inverter of invertor</vt:lpstr>
      <vt:lpstr>EN-poort</vt:lpstr>
      <vt:lpstr>OF-poort</vt:lpstr>
      <vt:lpstr>Geheugen M</vt:lpstr>
      <vt:lpstr>Pulsenteller</vt:lpstr>
      <vt:lpstr>Huiswerk</vt:lpstr>
      <vt:lpstr>TA.4 Uitvoer</vt:lpstr>
      <vt:lpstr>Uitvoer</vt:lpstr>
      <vt:lpstr>Binair tellen</vt:lpstr>
      <vt:lpstr>Omrekenen van n-tallig naar 10-tallig</vt:lpstr>
      <vt:lpstr>Oefenen</vt:lpstr>
      <vt:lpstr>Omrekenen van 10-tallig naar n-tallig</vt:lpstr>
      <vt:lpstr>Oefenen</vt:lpstr>
      <vt:lpstr>Huiswerk</vt:lpstr>
      <vt:lpstr>Herhalen</vt:lpstr>
      <vt:lpstr>AD-omzetter / DA-omzetter</vt:lpstr>
      <vt:lpstr> 2-bits AD-omzetter</vt:lpstr>
      <vt:lpstr>grafiek van 2-bits AD-omzetter</vt:lpstr>
      <vt:lpstr>b.v. 6-bits AD-omzetter</vt:lpstr>
      <vt:lpstr>Voorbeeld met 6-bits omzetter</vt:lpstr>
      <vt:lpstr>Opgave 1</vt:lpstr>
      <vt:lpstr>voorbeeld</vt:lpstr>
      <vt:lpstr>Opgave 2</vt:lpstr>
      <vt:lpstr>Opgave 3</vt:lpstr>
      <vt:lpstr>Opgave 4</vt:lpstr>
      <vt:lpstr>Opgave 5</vt:lpstr>
      <vt:lpstr>Huiswerk</vt:lpstr>
      <vt:lpstr>TA.5 Systemen ontwerpen</vt:lpstr>
      <vt:lpstr>Schakelingen ontwerpen</vt:lpstr>
      <vt:lpstr>Stap 1 - invoer</vt:lpstr>
      <vt:lpstr>Stap 2 - uitvoer</vt:lpstr>
      <vt:lpstr>Stap 3</vt:lpstr>
      <vt:lpstr>Stap 4</vt:lpstr>
      <vt:lpstr>Je loopt vast / schakeling werkt toch niet</vt:lpstr>
      <vt:lpstr>Voorbeeld 1 – stap 1</vt:lpstr>
      <vt:lpstr>PowerPoint-presentatie</vt:lpstr>
      <vt:lpstr>Voorbeeld 1 – stap 2</vt:lpstr>
      <vt:lpstr>PowerPoint-presentatie</vt:lpstr>
      <vt:lpstr>Voorbeeld 1 – stap 3</vt:lpstr>
      <vt:lpstr>Voorbeeld 1 – stap 4</vt:lpstr>
      <vt:lpstr>PowerPoint-presentatie</vt:lpstr>
      <vt:lpstr>PowerPoint-presentatie</vt:lpstr>
      <vt:lpstr>Voorbeeld 2</vt:lpstr>
      <vt:lpstr>PowerPoint-presentatie</vt:lpstr>
      <vt:lpstr>vervolg</vt:lpstr>
      <vt:lpstr>PowerPoint-presentatie</vt:lpstr>
      <vt:lpstr>PowerPoint-presentatie</vt:lpstr>
      <vt:lpstr>Voorbeeld 3</vt:lpstr>
      <vt:lpstr>PowerPoint-presentatie</vt:lpstr>
      <vt:lpstr>Voorbeeld 4</vt:lpstr>
      <vt:lpstr>PowerPoint-presentatie</vt:lpstr>
      <vt:lpstr>PowerPoint-presentatie</vt:lpstr>
      <vt:lpstr>en nu</vt:lpstr>
    </vt:vector>
  </TitlesOfParts>
  <Company>DNC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Momenten</dc:title>
  <dc:creator>kru</dc:creator>
  <cp:lastModifiedBy>Kruise, L.</cp:lastModifiedBy>
  <cp:revision>159</cp:revision>
  <dcterms:created xsi:type="dcterms:W3CDTF">2010-09-05T08:50:00Z</dcterms:created>
  <dcterms:modified xsi:type="dcterms:W3CDTF">2024-11-22T12:06:52Z</dcterms:modified>
</cp:coreProperties>
</file>